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5" r:id="rId4"/>
    <p:sldMasterId id="2147483772" r:id="rId5"/>
    <p:sldMasterId id="2147483713" r:id="rId6"/>
  </p:sldMasterIdLst>
  <p:notesMasterIdLst>
    <p:notesMasterId r:id="rId30"/>
  </p:notesMasterIdLst>
  <p:handoutMasterIdLst>
    <p:handoutMasterId r:id="rId31"/>
  </p:handoutMasterIdLst>
  <p:sldIdLst>
    <p:sldId id="256" r:id="rId7"/>
    <p:sldId id="403" r:id="rId8"/>
    <p:sldId id="276" r:id="rId9"/>
    <p:sldId id="389" r:id="rId10"/>
    <p:sldId id="406" r:id="rId11"/>
    <p:sldId id="422" r:id="rId12"/>
    <p:sldId id="409" r:id="rId13"/>
    <p:sldId id="415" r:id="rId14"/>
    <p:sldId id="383" r:id="rId15"/>
    <p:sldId id="341" r:id="rId16"/>
    <p:sldId id="386" r:id="rId17"/>
    <p:sldId id="413" r:id="rId18"/>
    <p:sldId id="421" r:id="rId19"/>
    <p:sldId id="414" r:id="rId20"/>
    <p:sldId id="260" r:id="rId21"/>
    <p:sldId id="416" r:id="rId22"/>
    <p:sldId id="417" r:id="rId23"/>
    <p:sldId id="418" r:id="rId24"/>
    <p:sldId id="420" r:id="rId25"/>
    <p:sldId id="419" r:id="rId26"/>
    <p:sldId id="400" r:id="rId27"/>
    <p:sldId id="275" r:id="rId28"/>
    <p:sldId id="258" r:id="rId29"/>
  </p:sldIdLst>
  <p:sldSz cx="9144000" cy="5143500" type="screen16x9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radley Neill" initials="BN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2D7F"/>
    <a:srgbClr val="FFFFFF"/>
    <a:srgbClr val="C8BEAF"/>
    <a:srgbClr val="DED8CF"/>
    <a:srgbClr val="E92841"/>
    <a:srgbClr val="9BD732"/>
    <a:srgbClr val="FF7D1E"/>
    <a:srgbClr val="00A7B5"/>
    <a:srgbClr val="3D1B6D"/>
    <a:srgbClr val="BBB1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C5CC0F-AD95-4F70-A789-6CB12703DEDB}" v="1546" dt="2022-01-27T14:25:31.2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6271" autoAdjust="0"/>
  </p:normalViewPr>
  <p:slideViewPr>
    <p:cSldViewPr snapToGrid="0" snapToObjects="1">
      <p:cViewPr varScale="1">
        <p:scale>
          <a:sx n="140" d="100"/>
          <a:sy n="140" d="100"/>
        </p:scale>
        <p:origin x="810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2" d="100"/>
          <a:sy n="72" d="100"/>
        </p:scale>
        <p:origin x="4020" y="78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commentAuthors" Target="commentAuthors.xml"/><Relationship Id="rId37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cNeil, Blaire" userId="e3363ffd-a78b-44bf-b231-7fd7aa44ef87" providerId="ADAL" clId="{E8C5CC0F-AD95-4F70-A789-6CB12703DEDB}"/>
    <pc:docChg chg="undo custSel addSld delSld modSld sldOrd modMainMaster">
      <pc:chgData name="MacNeil, Blaire" userId="e3363ffd-a78b-44bf-b231-7fd7aa44ef87" providerId="ADAL" clId="{E8C5CC0F-AD95-4F70-A789-6CB12703DEDB}" dt="2022-01-27T16:46:09.862" v="4164" actId="20577"/>
      <pc:docMkLst>
        <pc:docMk/>
      </pc:docMkLst>
      <pc:sldChg chg="modSp">
        <pc:chgData name="MacNeil, Blaire" userId="e3363ffd-a78b-44bf-b231-7fd7aa44ef87" providerId="ADAL" clId="{E8C5CC0F-AD95-4F70-A789-6CB12703DEDB}" dt="2022-01-27T15:27:13.565" v="4127" actId="20577"/>
        <pc:sldMkLst>
          <pc:docMk/>
          <pc:sldMk cId="3455136311" sldId="260"/>
        </pc:sldMkLst>
        <pc:spChg chg="mod">
          <ac:chgData name="MacNeil, Blaire" userId="e3363ffd-a78b-44bf-b231-7fd7aa44ef87" providerId="ADAL" clId="{E8C5CC0F-AD95-4F70-A789-6CB12703DEDB}" dt="2022-01-27T15:27:13.565" v="4127" actId="20577"/>
          <ac:spMkLst>
            <pc:docMk/>
            <pc:sldMk cId="3455136311" sldId="260"/>
            <ac:spMk id="2" creationId="{00000000-0000-0000-0000-000000000000}"/>
          </ac:spMkLst>
        </pc:spChg>
        <pc:spChg chg="mod">
          <ac:chgData name="MacNeil, Blaire" userId="e3363ffd-a78b-44bf-b231-7fd7aa44ef87" providerId="ADAL" clId="{E8C5CC0F-AD95-4F70-A789-6CB12703DEDB}" dt="2022-01-27T00:23:48.219" v="3927" actId="1076"/>
          <ac:spMkLst>
            <pc:docMk/>
            <pc:sldMk cId="3455136311" sldId="260"/>
            <ac:spMk id="5" creationId="{00000000-0000-0000-0000-000000000000}"/>
          </ac:spMkLst>
        </pc:spChg>
      </pc:sldChg>
      <pc:sldChg chg="modSp">
        <pc:chgData name="MacNeil, Blaire" userId="e3363ffd-a78b-44bf-b231-7fd7aa44ef87" providerId="ADAL" clId="{E8C5CC0F-AD95-4F70-A789-6CB12703DEDB}" dt="2022-01-27T00:30:01.026" v="4009" actId="20577"/>
        <pc:sldMkLst>
          <pc:docMk/>
          <pc:sldMk cId="1023221307" sldId="275"/>
        </pc:sldMkLst>
        <pc:spChg chg="mod">
          <ac:chgData name="MacNeil, Blaire" userId="e3363ffd-a78b-44bf-b231-7fd7aa44ef87" providerId="ADAL" clId="{E8C5CC0F-AD95-4F70-A789-6CB12703DEDB}" dt="2022-01-27T00:30:01.026" v="4009" actId="20577"/>
          <ac:spMkLst>
            <pc:docMk/>
            <pc:sldMk cId="1023221307" sldId="275"/>
            <ac:spMk id="3" creationId="{00000000-0000-0000-0000-000000000000}"/>
          </ac:spMkLst>
        </pc:spChg>
      </pc:sldChg>
      <pc:sldChg chg="modSp">
        <pc:chgData name="MacNeil, Blaire" userId="e3363ffd-a78b-44bf-b231-7fd7aa44ef87" providerId="ADAL" clId="{E8C5CC0F-AD95-4F70-A789-6CB12703DEDB}" dt="2022-01-27T13:28:26.710" v="4111" actId="20577"/>
        <pc:sldMkLst>
          <pc:docMk/>
          <pc:sldMk cId="2767769463" sldId="276"/>
        </pc:sldMkLst>
        <pc:spChg chg="mod">
          <ac:chgData name="MacNeil, Blaire" userId="e3363ffd-a78b-44bf-b231-7fd7aa44ef87" providerId="ADAL" clId="{E8C5CC0F-AD95-4F70-A789-6CB12703DEDB}" dt="2022-01-27T13:28:26.710" v="4111" actId="20577"/>
          <ac:spMkLst>
            <pc:docMk/>
            <pc:sldMk cId="2767769463" sldId="276"/>
            <ac:spMk id="3" creationId="{00000000-0000-0000-0000-000000000000}"/>
          </ac:spMkLst>
        </pc:spChg>
      </pc:sldChg>
      <pc:sldChg chg="modSp">
        <pc:chgData name="MacNeil, Blaire" userId="e3363ffd-a78b-44bf-b231-7fd7aa44ef87" providerId="ADAL" clId="{E8C5CC0F-AD95-4F70-A789-6CB12703DEDB}" dt="2022-01-27T15:26:56.291" v="4121" actId="20577"/>
        <pc:sldMkLst>
          <pc:docMk/>
          <pc:sldMk cId="2078111888" sldId="341"/>
        </pc:sldMkLst>
        <pc:spChg chg="mod">
          <ac:chgData name="MacNeil, Blaire" userId="e3363ffd-a78b-44bf-b231-7fd7aa44ef87" providerId="ADAL" clId="{E8C5CC0F-AD95-4F70-A789-6CB12703DEDB}" dt="2022-01-27T15:26:56.291" v="4121" actId="20577"/>
          <ac:spMkLst>
            <pc:docMk/>
            <pc:sldMk cId="2078111888" sldId="341"/>
            <ac:spMk id="2" creationId="{00000000-0000-0000-0000-000000000000}"/>
          </ac:spMkLst>
        </pc:spChg>
      </pc:sldChg>
      <pc:sldChg chg="modSp del ord">
        <pc:chgData name="MacNeil, Blaire" userId="e3363ffd-a78b-44bf-b231-7fd7aa44ef87" providerId="ADAL" clId="{E8C5CC0F-AD95-4F70-A789-6CB12703DEDB}" dt="2022-01-27T00:07:20.444" v="3635" actId="2696"/>
        <pc:sldMkLst>
          <pc:docMk/>
          <pc:sldMk cId="440508945" sldId="382"/>
        </pc:sldMkLst>
        <pc:spChg chg="mod">
          <ac:chgData name="MacNeil, Blaire" userId="e3363ffd-a78b-44bf-b231-7fd7aa44ef87" providerId="ADAL" clId="{E8C5CC0F-AD95-4F70-A789-6CB12703DEDB}" dt="2022-01-25T17:25:52.485" v="1533" actId="20577"/>
          <ac:spMkLst>
            <pc:docMk/>
            <pc:sldMk cId="440508945" sldId="382"/>
            <ac:spMk id="2" creationId="{00000000-0000-0000-0000-000000000000}"/>
          </ac:spMkLst>
        </pc:spChg>
      </pc:sldChg>
      <pc:sldChg chg="modSp ord">
        <pc:chgData name="MacNeil, Blaire" userId="e3363ffd-a78b-44bf-b231-7fd7aa44ef87" providerId="ADAL" clId="{E8C5CC0F-AD95-4F70-A789-6CB12703DEDB}" dt="2022-01-27T15:27:02.731" v="4125" actId="20577"/>
        <pc:sldMkLst>
          <pc:docMk/>
          <pc:sldMk cId="2042030536" sldId="383"/>
        </pc:sldMkLst>
        <pc:spChg chg="mod">
          <ac:chgData name="MacNeil, Blaire" userId="e3363ffd-a78b-44bf-b231-7fd7aa44ef87" providerId="ADAL" clId="{E8C5CC0F-AD95-4F70-A789-6CB12703DEDB}" dt="2022-01-27T15:27:02.731" v="4125" actId="20577"/>
          <ac:spMkLst>
            <pc:docMk/>
            <pc:sldMk cId="2042030536" sldId="383"/>
            <ac:spMk id="2" creationId="{00000000-0000-0000-0000-000000000000}"/>
          </ac:spMkLst>
        </pc:spChg>
        <pc:spChg chg="mod">
          <ac:chgData name="MacNeil, Blaire" userId="e3363ffd-a78b-44bf-b231-7fd7aa44ef87" providerId="ADAL" clId="{E8C5CC0F-AD95-4F70-A789-6CB12703DEDB}" dt="2022-01-26T20:41:20.610" v="3578" actId="20577"/>
          <ac:spMkLst>
            <pc:docMk/>
            <pc:sldMk cId="2042030536" sldId="383"/>
            <ac:spMk id="3" creationId="{00000000-0000-0000-0000-000000000000}"/>
          </ac:spMkLst>
        </pc:spChg>
      </pc:sldChg>
      <pc:sldChg chg="addSp modSp">
        <pc:chgData name="MacNeil, Blaire" userId="e3363ffd-a78b-44bf-b231-7fd7aa44ef87" providerId="ADAL" clId="{E8C5CC0F-AD95-4F70-A789-6CB12703DEDB}" dt="2022-01-25T17:17:20.384" v="1088" actId="1076"/>
        <pc:sldMkLst>
          <pc:docMk/>
          <pc:sldMk cId="1160821059" sldId="386"/>
        </pc:sldMkLst>
        <pc:spChg chg="mod">
          <ac:chgData name="MacNeil, Blaire" userId="e3363ffd-a78b-44bf-b231-7fd7aa44ef87" providerId="ADAL" clId="{E8C5CC0F-AD95-4F70-A789-6CB12703DEDB}" dt="2022-01-25T17:17:18.262" v="1087" actId="14100"/>
          <ac:spMkLst>
            <pc:docMk/>
            <pc:sldMk cId="1160821059" sldId="386"/>
            <ac:spMk id="3" creationId="{00000000-0000-0000-0000-000000000000}"/>
          </ac:spMkLst>
        </pc:spChg>
        <pc:picChg chg="add mod">
          <ac:chgData name="MacNeil, Blaire" userId="e3363ffd-a78b-44bf-b231-7fd7aa44ef87" providerId="ADAL" clId="{E8C5CC0F-AD95-4F70-A789-6CB12703DEDB}" dt="2022-01-25T17:17:20.384" v="1088" actId="1076"/>
          <ac:picMkLst>
            <pc:docMk/>
            <pc:sldMk cId="1160821059" sldId="386"/>
            <ac:picMk id="7" creationId="{3EBD6A70-4D18-446A-859E-AAE8612C999F}"/>
          </ac:picMkLst>
        </pc:picChg>
      </pc:sldChg>
      <pc:sldChg chg="modSp">
        <pc:chgData name="MacNeil, Blaire" userId="e3363ffd-a78b-44bf-b231-7fd7aa44ef87" providerId="ADAL" clId="{E8C5CC0F-AD95-4F70-A789-6CB12703DEDB}" dt="2022-01-27T00:15:00.540" v="3825" actId="20577"/>
        <pc:sldMkLst>
          <pc:docMk/>
          <pc:sldMk cId="1219857522" sldId="389"/>
        </pc:sldMkLst>
        <pc:spChg chg="mod">
          <ac:chgData name="MacNeil, Blaire" userId="e3363ffd-a78b-44bf-b231-7fd7aa44ef87" providerId="ADAL" clId="{E8C5CC0F-AD95-4F70-A789-6CB12703DEDB}" dt="2022-01-27T00:15:00.540" v="3825" actId="20577"/>
          <ac:spMkLst>
            <pc:docMk/>
            <pc:sldMk cId="1219857522" sldId="389"/>
            <ac:spMk id="7" creationId="{00000000-0000-0000-0000-000000000000}"/>
          </ac:spMkLst>
        </pc:spChg>
      </pc:sldChg>
      <pc:sldChg chg="modSp">
        <pc:chgData name="MacNeil, Blaire" userId="e3363ffd-a78b-44bf-b231-7fd7aa44ef87" providerId="ADAL" clId="{E8C5CC0F-AD95-4F70-A789-6CB12703DEDB}" dt="2022-01-27T15:27:48.649" v="4157" actId="20577"/>
        <pc:sldMkLst>
          <pc:docMk/>
          <pc:sldMk cId="2354856491" sldId="400"/>
        </pc:sldMkLst>
        <pc:spChg chg="mod">
          <ac:chgData name="MacNeil, Blaire" userId="e3363ffd-a78b-44bf-b231-7fd7aa44ef87" providerId="ADAL" clId="{E8C5CC0F-AD95-4F70-A789-6CB12703DEDB}" dt="2022-01-27T15:27:48.649" v="4157" actId="20577"/>
          <ac:spMkLst>
            <pc:docMk/>
            <pc:sldMk cId="2354856491" sldId="400"/>
            <ac:spMk id="2" creationId="{00000000-0000-0000-0000-000000000000}"/>
          </ac:spMkLst>
        </pc:spChg>
      </pc:sldChg>
      <pc:sldChg chg="modSp">
        <pc:chgData name="MacNeil, Blaire" userId="e3363ffd-a78b-44bf-b231-7fd7aa44ef87" providerId="ADAL" clId="{E8C5CC0F-AD95-4F70-A789-6CB12703DEDB}" dt="2022-01-27T00:15:55" v="3861" actId="20577"/>
        <pc:sldMkLst>
          <pc:docMk/>
          <pc:sldMk cId="11451512" sldId="406"/>
        </pc:sldMkLst>
        <pc:spChg chg="mod">
          <ac:chgData name="MacNeil, Blaire" userId="e3363ffd-a78b-44bf-b231-7fd7aa44ef87" providerId="ADAL" clId="{E8C5CC0F-AD95-4F70-A789-6CB12703DEDB}" dt="2022-01-27T00:15:55" v="3861" actId="20577"/>
          <ac:spMkLst>
            <pc:docMk/>
            <pc:sldMk cId="11451512" sldId="406"/>
            <ac:spMk id="3" creationId="{00000000-0000-0000-0000-000000000000}"/>
          </ac:spMkLst>
        </pc:spChg>
      </pc:sldChg>
      <pc:sldChg chg="modSp">
        <pc:chgData name="MacNeil, Blaire" userId="e3363ffd-a78b-44bf-b231-7fd7aa44ef87" providerId="ADAL" clId="{E8C5CC0F-AD95-4F70-A789-6CB12703DEDB}" dt="2022-01-27T00:22:24.638" v="3912" actId="255"/>
        <pc:sldMkLst>
          <pc:docMk/>
          <pc:sldMk cId="2860654251" sldId="409"/>
        </pc:sldMkLst>
        <pc:spChg chg="mod">
          <ac:chgData name="MacNeil, Blaire" userId="e3363ffd-a78b-44bf-b231-7fd7aa44ef87" providerId="ADAL" clId="{E8C5CC0F-AD95-4F70-A789-6CB12703DEDB}" dt="2022-01-27T00:22:24.638" v="3912" actId="255"/>
          <ac:spMkLst>
            <pc:docMk/>
            <pc:sldMk cId="2860654251" sldId="409"/>
            <ac:spMk id="2" creationId="{00000000-0000-0000-0000-000000000000}"/>
          </ac:spMkLst>
        </pc:spChg>
        <pc:spChg chg="mod">
          <ac:chgData name="MacNeil, Blaire" userId="e3363ffd-a78b-44bf-b231-7fd7aa44ef87" providerId="ADAL" clId="{E8C5CC0F-AD95-4F70-A789-6CB12703DEDB}" dt="2022-01-25T17:20:07.273" v="1200" actId="255"/>
          <ac:spMkLst>
            <pc:docMk/>
            <pc:sldMk cId="2860654251" sldId="409"/>
            <ac:spMk id="9" creationId="{80E1EFE3-7167-4B40-A633-C86B88058396}"/>
          </ac:spMkLst>
        </pc:spChg>
      </pc:sldChg>
      <pc:sldChg chg="addSp delSp modSp add del">
        <pc:chgData name="MacNeil, Blaire" userId="e3363ffd-a78b-44bf-b231-7fd7aa44ef87" providerId="ADAL" clId="{E8C5CC0F-AD95-4F70-A789-6CB12703DEDB}" dt="2022-01-26T20:40:47.305" v="3505" actId="2696"/>
        <pc:sldMkLst>
          <pc:docMk/>
          <pc:sldMk cId="4269129195" sldId="411"/>
        </pc:sldMkLst>
        <pc:spChg chg="mod">
          <ac:chgData name="MacNeil, Blaire" userId="e3363ffd-a78b-44bf-b231-7fd7aa44ef87" providerId="ADAL" clId="{E8C5CC0F-AD95-4F70-A789-6CB12703DEDB}" dt="2022-01-26T15:47:30.807" v="3260" actId="1076"/>
          <ac:spMkLst>
            <pc:docMk/>
            <pc:sldMk cId="4269129195" sldId="411"/>
            <ac:spMk id="2" creationId="{3B7F6FFB-615C-49B0-91FA-1A62192A3997}"/>
          </ac:spMkLst>
        </pc:spChg>
        <pc:spChg chg="mod">
          <ac:chgData name="MacNeil, Blaire" userId="e3363ffd-a78b-44bf-b231-7fd7aa44ef87" providerId="ADAL" clId="{E8C5CC0F-AD95-4F70-A789-6CB12703DEDB}" dt="2022-01-24T18:03:24.158" v="315" actId="5793"/>
          <ac:spMkLst>
            <pc:docMk/>
            <pc:sldMk cId="4269129195" sldId="411"/>
            <ac:spMk id="3" creationId="{785534DB-9209-4B1A-BA9C-AAD99C933D68}"/>
          </ac:spMkLst>
        </pc:spChg>
        <pc:spChg chg="add del mod">
          <ac:chgData name="MacNeil, Blaire" userId="e3363ffd-a78b-44bf-b231-7fd7aa44ef87" providerId="ADAL" clId="{E8C5CC0F-AD95-4F70-A789-6CB12703DEDB}" dt="2022-01-26T15:47:32.189" v="3262"/>
          <ac:spMkLst>
            <pc:docMk/>
            <pc:sldMk cId="4269129195" sldId="411"/>
            <ac:spMk id="5" creationId="{2A0A7E72-686C-433F-92B2-AB22951452A5}"/>
          </ac:spMkLst>
        </pc:spChg>
      </pc:sldChg>
      <pc:sldChg chg="modSp add del ord modAnim">
        <pc:chgData name="MacNeil, Blaire" userId="e3363ffd-a78b-44bf-b231-7fd7aa44ef87" providerId="ADAL" clId="{E8C5CC0F-AD95-4F70-A789-6CB12703DEDB}" dt="2022-01-26T15:57:15.655" v="3302" actId="2696"/>
        <pc:sldMkLst>
          <pc:docMk/>
          <pc:sldMk cId="980735459" sldId="412"/>
        </pc:sldMkLst>
        <pc:spChg chg="mod">
          <ac:chgData name="MacNeil, Blaire" userId="e3363ffd-a78b-44bf-b231-7fd7aa44ef87" providerId="ADAL" clId="{E8C5CC0F-AD95-4F70-A789-6CB12703DEDB}" dt="2022-01-24T19:05:43.928" v="460"/>
          <ac:spMkLst>
            <pc:docMk/>
            <pc:sldMk cId="980735459" sldId="412"/>
            <ac:spMk id="2" creationId="{00000000-0000-0000-0000-000000000000}"/>
          </ac:spMkLst>
        </pc:spChg>
        <pc:spChg chg="mod">
          <ac:chgData name="MacNeil, Blaire" userId="e3363ffd-a78b-44bf-b231-7fd7aa44ef87" providerId="ADAL" clId="{E8C5CC0F-AD95-4F70-A789-6CB12703DEDB}" dt="2022-01-26T15:57:07.811" v="3301" actId="20577"/>
          <ac:spMkLst>
            <pc:docMk/>
            <pc:sldMk cId="980735459" sldId="412"/>
            <ac:spMk id="3" creationId="{00000000-0000-0000-0000-000000000000}"/>
          </ac:spMkLst>
        </pc:spChg>
      </pc:sldChg>
      <pc:sldChg chg="modSp modAnim">
        <pc:chgData name="MacNeil, Blaire" userId="e3363ffd-a78b-44bf-b231-7fd7aa44ef87" providerId="ADAL" clId="{E8C5CC0F-AD95-4F70-A789-6CB12703DEDB}" dt="2022-01-27T14:25:31.272" v="4113" actId="20577"/>
        <pc:sldMkLst>
          <pc:docMk/>
          <pc:sldMk cId="3422329431" sldId="413"/>
        </pc:sldMkLst>
        <pc:spChg chg="mod">
          <ac:chgData name="MacNeil, Blaire" userId="e3363ffd-a78b-44bf-b231-7fd7aa44ef87" providerId="ADAL" clId="{E8C5CC0F-AD95-4F70-A789-6CB12703DEDB}" dt="2022-01-27T14:25:31.272" v="4113" actId="20577"/>
          <ac:spMkLst>
            <pc:docMk/>
            <pc:sldMk cId="3422329431" sldId="413"/>
            <ac:spMk id="3" creationId="{00000000-0000-0000-0000-000000000000}"/>
          </ac:spMkLst>
        </pc:spChg>
      </pc:sldChg>
      <pc:sldChg chg="addSp delSp modSp modAnim">
        <pc:chgData name="MacNeil, Blaire" userId="e3363ffd-a78b-44bf-b231-7fd7aa44ef87" providerId="ADAL" clId="{E8C5CC0F-AD95-4F70-A789-6CB12703DEDB}" dt="2022-01-26T23:37:45.365" v="3627" actId="478"/>
        <pc:sldMkLst>
          <pc:docMk/>
          <pc:sldMk cId="1099203789" sldId="414"/>
        </pc:sldMkLst>
        <pc:spChg chg="mod">
          <ac:chgData name="MacNeil, Blaire" userId="e3363ffd-a78b-44bf-b231-7fd7aa44ef87" providerId="ADAL" clId="{E8C5CC0F-AD95-4F70-A789-6CB12703DEDB}" dt="2022-01-25T17:59:10.139" v="1596" actId="313"/>
          <ac:spMkLst>
            <pc:docMk/>
            <pc:sldMk cId="1099203789" sldId="414"/>
            <ac:spMk id="3" creationId="{00000000-0000-0000-0000-000000000000}"/>
          </ac:spMkLst>
        </pc:spChg>
        <pc:picChg chg="add del mod">
          <ac:chgData name="MacNeil, Blaire" userId="e3363ffd-a78b-44bf-b231-7fd7aa44ef87" providerId="ADAL" clId="{E8C5CC0F-AD95-4F70-A789-6CB12703DEDB}" dt="2022-01-26T23:37:45.365" v="3627" actId="478"/>
          <ac:picMkLst>
            <pc:docMk/>
            <pc:sldMk cId="1099203789" sldId="414"/>
            <ac:picMk id="4" creationId="{07DF074F-D153-458A-BE68-34AA6830690A}"/>
          </ac:picMkLst>
        </pc:picChg>
      </pc:sldChg>
      <pc:sldChg chg="modSp">
        <pc:chgData name="MacNeil, Blaire" userId="e3363ffd-a78b-44bf-b231-7fd7aa44ef87" providerId="ADAL" clId="{E8C5CC0F-AD95-4F70-A789-6CB12703DEDB}" dt="2022-01-26T20:40:30.650" v="3504" actId="255"/>
        <pc:sldMkLst>
          <pc:docMk/>
          <pc:sldMk cId="1018901952" sldId="415"/>
        </pc:sldMkLst>
        <pc:spChg chg="mod">
          <ac:chgData name="MacNeil, Blaire" userId="e3363ffd-a78b-44bf-b231-7fd7aa44ef87" providerId="ADAL" clId="{E8C5CC0F-AD95-4F70-A789-6CB12703DEDB}" dt="2022-01-26T20:40:30.650" v="3504" actId="255"/>
          <ac:spMkLst>
            <pc:docMk/>
            <pc:sldMk cId="1018901952" sldId="415"/>
            <ac:spMk id="2" creationId="{00000000-0000-0000-0000-000000000000}"/>
          </ac:spMkLst>
        </pc:spChg>
      </pc:sldChg>
      <pc:sldChg chg="modSp modAnim">
        <pc:chgData name="MacNeil, Blaire" userId="e3363ffd-a78b-44bf-b231-7fd7aa44ef87" providerId="ADAL" clId="{E8C5CC0F-AD95-4F70-A789-6CB12703DEDB}" dt="2022-01-27T14:30:14.548" v="4117" actId="20577"/>
        <pc:sldMkLst>
          <pc:docMk/>
          <pc:sldMk cId="32106309" sldId="416"/>
        </pc:sldMkLst>
        <pc:spChg chg="mod">
          <ac:chgData name="MacNeil, Blaire" userId="e3363ffd-a78b-44bf-b231-7fd7aa44ef87" providerId="ADAL" clId="{E8C5CC0F-AD95-4F70-A789-6CB12703DEDB}" dt="2022-01-27T14:30:14.548" v="4117" actId="20577"/>
          <ac:spMkLst>
            <pc:docMk/>
            <pc:sldMk cId="32106309" sldId="416"/>
            <ac:spMk id="2" creationId="{00000000-0000-0000-0000-000000000000}"/>
          </ac:spMkLst>
        </pc:spChg>
        <pc:spChg chg="mod">
          <ac:chgData name="MacNeil, Blaire" userId="e3363ffd-a78b-44bf-b231-7fd7aa44ef87" providerId="ADAL" clId="{E8C5CC0F-AD95-4F70-A789-6CB12703DEDB}" dt="2022-01-26T12:37:29.952" v="3174" actId="20577"/>
          <ac:spMkLst>
            <pc:docMk/>
            <pc:sldMk cId="32106309" sldId="416"/>
            <ac:spMk id="3" creationId="{00000000-0000-0000-0000-000000000000}"/>
          </ac:spMkLst>
        </pc:spChg>
        <pc:spChg chg="mod">
          <ac:chgData name="MacNeil, Blaire" userId="e3363ffd-a78b-44bf-b231-7fd7aa44ef87" providerId="ADAL" clId="{E8C5CC0F-AD95-4F70-A789-6CB12703DEDB}" dt="2022-01-27T00:24:14.334" v="3930" actId="1076"/>
          <ac:spMkLst>
            <pc:docMk/>
            <pc:sldMk cId="32106309" sldId="416"/>
            <ac:spMk id="5" creationId="{00000000-0000-0000-0000-000000000000}"/>
          </ac:spMkLst>
        </pc:spChg>
      </pc:sldChg>
      <pc:sldChg chg="modSp">
        <pc:chgData name="MacNeil, Blaire" userId="e3363ffd-a78b-44bf-b231-7fd7aa44ef87" providerId="ADAL" clId="{E8C5CC0F-AD95-4F70-A789-6CB12703DEDB}" dt="2022-01-27T16:46:09.862" v="4164" actId="20577"/>
        <pc:sldMkLst>
          <pc:docMk/>
          <pc:sldMk cId="2160929095" sldId="417"/>
        </pc:sldMkLst>
        <pc:spChg chg="mod">
          <ac:chgData name="MacNeil, Blaire" userId="e3363ffd-a78b-44bf-b231-7fd7aa44ef87" providerId="ADAL" clId="{E8C5CC0F-AD95-4F70-A789-6CB12703DEDB}" dt="2022-01-27T16:46:09.862" v="4164" actId="20577"/>
          <ac:spMkLst>
            <pc:docMk/>
            <pc:sldMk cId="2160929095" sldId="417"/>
            <ac:spMk id="2" creationId="{00000000-0000-0000-0000-000000000000}"/>
          </ac:spMkLst>
        </pc:spChg>
        <pc:spChg chg="mod">
          <ac:chgData name="MacNeil, Blaire" userId="e3363ffd-a78b-44bf-b231-7fd7aa44ef87" providerId="ADAL" clId="{E8C5CC0F-AD95-4F70-A789-6CB12703DEDB}" dt="2022-01-27T00:28:11.123" v="4001" actId="20577"/>
          <ac:spMkLst>
            <pc:docMk/>
            <pc:sldMk cId="2160929095" sldId="417"/>
            <ac:spMk id="3" creationId="{00000000-0000-0000-0000-000000000000}"/>
          </ac:spMkLst>
        </pc:spChg>
      </pc:sldChg>
      <pc:sldChg chg="modSp">
        <pc:chgData name="MacNeil, Blaire" userId="e3363ffd-a78b-44bf-b231-7fd7aa44ef87" providerId="ADAL" clId="{E8C5CC0F-AD95-4F70-A789-6CB12703DEDB}" dt="2022-01-27T00:26:06.024" v="3942" actId="20577"/>
        <pc:sldMkLst>
          <pc:docMk/>
          <pc:sldMk cId="3314908812" sldId="418"/>
        </pc:sldMkLst>
        <pc:spChg chg="mod">
          <ac:chgData name="MacNeil, Blaire" userId="e3363ffd-a78b-44bf-b231-7fd7aa44ef87" providerId="ADAL" clId="{E8C5CC0F-AD95-4F70-A789-6CB12703DEDB}" dt="2022-01-27T00:21:21.304" v="3910" actId="20577"/>
          <ac:spMkLst>
            <pc:docMk/>
            <pc:sldMk cId="3314908812" sldId="418"/>
            <ac:spMk id="2" creationId="{00000000-0000-0000-0000-000000000000}"/>
          </ac:spMkLst>
        </pc:spChg>
        <pc:spChg chg="mod">
          <ac:chgData name="MacNeil, Blaire" userId="e3363ffd-a78b-44bf-b231-7fd7aa44ef87" providerId="ADAL" clId="{E8C5CC0F-AD95-4F70-A789-6CB12703DEDB}" dt="2022-01-27T00:26:06.024" v="3942" actId="20577"/>
          <ac:spMkLst>
            <pc:docMk/>
            <pc:sldMk cId="3314908812" sldId="418"/>
            <ac:spMk id="3" creationId="{00000000-0000-0000-0000-000000000000}"/>
          </ac:spMkLst>
        </pc:spChg>
      </pc:sldChg>
      <pc:sldChg chg="modSp modAnim">
        <pc:chgData name="MacNeil, Blaire" userId="e3363ffd-a78b-44bf-b231-7fd7aa44ef87" providerId="ADAL" clId="{E8C5CC0F-AD95-4F70-A789-6CB12703DEDB}" dt="2022-01-27T15:27:37.620" v="4144" actId="20577"/>
        <pc:sldMkLst>
          <pc:docMk/>
          <pc:sldMk cId="2426639025" sldId="419"/>
        </pc:sldMkLst>
        <pc:spChg chg="mod">
          <ac:chgData name="MacNeil, Blaire" userId="e3363ffd-a78b-44bf-b231-7fd7aa44ef87" providerId="ADAL" clId="{E8C5CC0F-AD95-4F70-A789-6CB12703DEDB}" dt="2022-01-27T15:27:37.620" v="4144" actId="20577"/>
          <ac:spMkLst>
            <pc:docMk/>
            <pc:sldMk cId="2426639025" sldId="419"/>
            <ac:spMk id="2" creationId="{00000000-0000-0000-0000-000000000000}"/>
          </ac:spMkLst>
        </pc:spChg>
        <pc:spChg chg="mod">
          <ac:chgData name="MacNeil, Blaire" userId="e3363ffd-a78b-44bf-b231-7fd7aa44ef87" providerId="ADAL" clId="{E8C5CC0F-AD95-4F70-A789-6CB12703DEDB}" dt="2022-01-26T16:13:50.878" v="3489" actId="20577"/>
          <ac:spMkLst>
            <pc:docMk/>
            <pc:sldMk cId="2426639025" sldId="419"/>
            <ac:spMk id="3" creationId="{00000000-0000-0000-0000-000000000000}"/>
          </ac:spMkLst>
        </pc:spChg>
      </pc:sldChg>
      <pc:sldChg chg="modSp modAnim">
        <pc:chgData name="MacNeil, Blaire" userId="e3363ffd-a78b-44bf-b231-7fd7aa44ef87" providerId="ADAL" clId="{E8C5CC0F-AD95-4F70-A789-6CB12703DEDB}" dt="2022-01-27T00:32:13.010" v="4071" actId="255"/>
        <pc:sldMkLst>
          <pc:docMk/>
          <pc:sldMk cId="2739424812" sldId="420"/>
        </pc:sldMkLst>
        <pc:spChg chg="mod">
          <ac:chgData name="MacNeil, Blaire" userId="e3363ffd-a78b-44bf-b231-7fd7aa44ef87" providerId="ADAL" clId="{E8C5CC0F-AD95-4F70-A789-6CB12703DEDB}" dt="2022-01-27T00:28:44.239" v="4003" actId="1076"/>
          <ac:spMkLst>
            <pc:docMk/>
            <pc:sldMk cId="2739424812" sldId="420"/>
            <ac:spMk id="2" creationId="{00000000-0000-0000-0000-000000000000}"/>
          </ac:spMkLst>
        </pc:spChg>
        <pc:spChg chg="mod">
          <ac:chgData name="MacNeil, Blaire" userId="e3363ffd-a78b-44bf-b231-7fd7aa44ef87" providerId="ADAL" clId="{E8C5CC0F-AD95-4F70-A789-6CB12703DEDB}" dt="2022-01-27T00:32:13.010" v="4071" actId="255"/>
          <ac:spMkLst>
            <pc:docMk/>
            <pc:sldMk cId="2739424812" sldId="420"/>
            <ac:spMk id="3" creationId="{00000000-0000-0000-0000-000000000000}"/>
          </ac:spMkLst>
        </pc:spChg>
      </pc:sldChg>
      <pc:sldChg chg="addSp delSp modSp add">
        <pc:chgData name="MacNeil, Blaire" userId="e3363ffd-a78b-44bf-b231-7fd7aa44ef87" providerId="ADAL" clId="{E8C5CC0F-AD95-4F70-A789-6CB12703DEDB}" dt="2022-01-26T23:36:49.180" v="3626" actId="478"/>
        <pc:sldMkLst>
          <pc:docMk/>
          <pc:sldMk cId="4148307540" sldId="421"/>
        </pc:sldMkLst>
        <pc:spChg chg="del">
          <ac:chgData name="MacNeil, Blaire" userId="e3363ffd-a78b-44bf-b231-7fd7aa44ef87" providerId="ADAL" clId="{E8C5CC0F-AD95-4F70-A789-6CB12703DEDB}" dt="2022-01-26T23:36:44.387" v="3625" actId="478"/>
          <ac:spMkLst>
            <pc:docMk/>
            <pc:sldMk cId="4148307540" sldId="421"/>
            <ac:spMk id="2" creationId="{6A2582F3-5D10-49E5-8609-157C17814134}"/>
          </ac:spMkLst>
        </pc:spChg>
        <pc:spChg chg="del">
          <ac:chgData name="MacNeil, Blaire" userId="e3363ffd-a78b-44bf-b231-7fd7aa44ef87" providerId="ADAL" clId="{E8C5CC0F-AD95-4F70-A789-6CB12703DEDB}" dt="2022-01-26T23:36:39.728" v="3624" actId="478"/>
          <ac:spMkLst>
            <pc:docMk/>
            <pc:sldMk cId="4148307540" sldId="421"/>
            <ac:spMk id="3" creationId="{DEBE1746-C45E-4996-9464-64871B2864BD}"/>
          </ac:spMkLst>
        </pc:spChg>
        <pc:spChg chg="del">
          <ac:chgData name="MacNeil, Blaire" userId="e3363ffd-a78b-44bf-b231-7fd7aa44ef87" providerId="ADAL" clId="{E8C5CC0F-AD95-4F70-A789-6CB12703DEDB}" dt="2022-01-26T23:36:49.180" v="3626" actId="478"/>
          <ac:spMkLst>
            <pc:docMk/>
            <pc:sldMk cId="4148307540" sldId="421"/>
            <ac:spMk id="5" creationId="{30940671-7D64-459C-BDEE-ACE7E5A02521}"/>
          </ac:spMkLst>
        </pc:spChg>
        <pc:picChg chg="add mod">
          <ac:chgData name="MacNeil, Blaire" userId="e3363ffd-a78b-44bf-b231-7fd7aa44ef87" providerId="ADAL" clId="{E8C5CC0F-AD95-4F70-A789-6CB12703DEDB}" dt="2022-01-26T23:36:36.615" v="3623" actId="1076"/>
          <ac:picMkLst>
            <pc:docMk/>
            <pc:sldMk cId="4148307540" sldId="421"/>
            <ac:picMk id="6" creationId="{B3EA7EF2-4D74-4C5E-ACB1-49F56A163A20}"/>
          </ac:picMkLst>
        </pc:picChg>
      </pc:sldChg>
      <pc:sldChg chg="modSp">
        <pc:chgData name="MacNeil, Blaire" userId="e3363ffd-a78b-44bf-b231-7fd7aa44ef87" providerId="ADAL" clId="{E8C5CC0F-AD95-4F70-A789-6CB12703DEDB}" dt="2022-01-27T00:21:57.929" v="3911" actId="113"/>
        <pc:sldMkLst>
          <pc:docMk/>
          <pc:sldMk cId="2512952910" sldId="422"/>
        </pc:sldMkLst>
        <pc:spChg chg="mod">
          <ac:chgData name="MacNeil, Blaire" userId="e3363ffd-a78b-44bf-b231-7fd7aa44ef87" providerId="ADAL" clId="{E8C5CC0F-AD95-4F70-A789-6CB12703DEDB}" dt="2022-01-27T00:21:57.929" v="3911" actId="113"/>
          <ac:spMkLst>
            <pc:docMk/>
            <pc:sldMk cId="2512952910" sldId="422"/>
            <ac:spMk id="3" creationId="{00000000-0000-0000-0000-000000000000}"/>
          </ac:spMkLst>
        </pc:spChg>
      </pc:sldChg>
      <pc:sldMasterChg chg="modSp delSldLayout">
        <pc:chgData name="MacNeil, Blaire" userId="e3363ffd-a78b-44bf-b231-7fd7aa44ef87" providerId="ADAL" clId="{E8C5CC0F-AD95-4F70-A789-6CB12703DEDB}" dt="2022-01-27T13:20:22.399" v="4074" actId="20577"/>
        <pc:sldMasterMkLst>
          <pc:docMk/>
          <pc:sldMasterMk cId="1582607786" sldId="2147483713"/>
        </pc:sldMasterMkLst>
        <pc:spChg chg="mod">
          <ac:chgData name="MacNeil, Blaire" userId="e3363ffd-a78b-44bf-b231-7fd7aa44ef87" providerId="ADAL" clId="{E8C5CC0F-AD95-4F70-A789-6CB12703DEDB}" dt="2022-01-27T13:20:22.399" v="4074" actId="20577"/>
          <ac:spMkLst>
            <pc:docMk/>
            <pc:sldMasterMk cId="1582607786" sldId="2147483713"/>
            <ac:spMk id="13" creationId="{00000000-0000-0000-0000-000000000000}"/>
          </ac:spMkLst>
        </pc:spChg>
      </pc:sldMasterChg>
      <pc:sldMasterChg chg="modSp modSldLayout">
        <pc:chgData name="MacNeil, Blaire" userId="e3363ffd-a78b-44bf-b231-7fd7aa44ef87" providerId="ADAL" clId="{E8C5CC0F-AD95-4F70-A789-6CB12703DEDB}" dt="2022-01-27T13:20:22.402" v="4075" actId="20577"/>
        <pc:sldMasterMkLst>
          <pc:docMk/>
          <pc:sldMasterMk cId="1760701222" sldId="2147483795"/>
        </pc:sldMasterMkLst>
        <pc:spChg chg="mod">
          <ac:chgData name="MacNeil, Blaire" userId="e3363ffd-a78b-44bf-b231-7fd7aa44ef87" providerId="ADAL" clId="{E8C5CC0F-AD95-4F70-A789-6CB12703DEDB}" dt="2022-01-27T13:20:22.389" v="4072" actId="20577"/>
          <ac:spMkLst>
            <pc:docMk/>
            <pc:sldMasterMk cId="1760701222" sldId="2147483795"/>
            <ac:spMk id="18" creationId="{00000000-0000-0000-0000-000000000000}"/>
          </ac:spMkLst>
        </pc:spChg>
        <pc:sldLayoutChg chg="modSp">
          <pc:chgData name="MacNeil, Blaire" userId="e3363ffd-a78b-44bf-b231-7fd7aa44ef87" providerId="ADAL" clId="{E8C5CC0F-AD95-4F70-A789-6CB12703DEDB}" dt="2022-01-27T13:20:22.395" v="4073" actId="20577"/>
          <pc:sldLayoutMkLst>
            <pc:docMk/>
            <pc:sldMasterMk cId="1760701222" sldId="2147483795"/>
            <pc:sldLayoutMk cId="2852605226" sldId="2147483797"/>
          </pc:sldLayoutMkLst>
          <pc:spChg chg="mod">
            <ac:chgData name="MacNeil, Blaire" userId="e3363ffd-a78b-44bf-b231-7fd7aa44ef87" providerId="ADAL" clId="{E8C5CC0F-AD95-4F70-A789-6CB12703DEDB}" dt="2022-01-27T13:20:22.395" v="4073" actId="20577"/>
            <ac:spMkLst>
              <pc:docMk/>
              <pc:sldMasterMk cId="1760701222" sldId="2147483795"/>
              <pc:sldLayoutMk cId="2852605226" sldId="2147483797"/>
              <ac:spMk id="7" creationId="{00000000-0000-0000-0000-000000000000}"/>
            </ac:spMkLst>
          </pc:spChg>
        </pc:sldLayoutChg>
        <pc:sldLayoutChg chg="modSp">
          <pc:chgData name="MacNeil, Blaire" userId="e3363ffd-a78b-44bf-b231-7fd7aa44ef87" providerId="ADAL" clId="{E8C5CC0F-AD95-4F70-A789-6CB12703DEDB}" dt="2022-01-27T13:20:22.402" v="4075" actId="20577"/>
          <pc:sldLayoutMkLst>
            <pc:docMk/>
            <pc:sldMasterMk cId="1760701222" sldId="2147483795"/>
            <pc:sldLayoutMk cId="414896882" sldId="2147483799"/>
          </pc:sldLayoutMkLst>
          <pc:spChg chg="mod">
            <ac:chgData name="MacNeil, Blaire" userId="e3363ffd-a78b-44bf-b231-7fd7aa44ef87" providerId="ADAL" clId="{E8C5CC0F-AD95-4F70-A789-6CB12703DEDB}" dt="2022-01-27T13:20:22.402" v="4075" actId="20577"/>
            <ac:spMkLst>
              <pc:docMk/>
              <pc:sldMasterMk cId="1760701222" sldId="2147483795"/>
              <pc:sldLayoutMk cId="414896882" sldId="2147483799"/>
              <ac:spMk id="5" creationId="{00000000-0000-0000-0000-000000000000}"/>
            </ac:spMkLst>
          </pc:spChg>
        </pc:sldLayoutChg>
      </pc:sldMasterChg>
    </pc:docChg>
  </pc:docChgLst>
  <pc:docChgLst>
    <pc:chgData name="MacNeil, Blaire" userId="e3363ffd-a78b-44bf-b231-7fd7aa44ef87" providerId="ADAL" clId="{477F335C-3EF4-472A-BD5C-A4DC543E88CA}"/>
    <pc:docChg chg="custSel addSld delSld modSld sldOrd modMainMaster">
      <pc:chgData name="MacNeil, Blaire" userId="e3363ffd-a78b-44bf-b231-7fd7aa44ef87" providerId="ADAL" clId="{477F335C-3EF4-472A-BD5C-A4DC543E88CA}" dt="2022-01-23T19:13:19.060" v="1038" actId="20577"/>
      <pc:docMkLst>
        <pc:docMk/>
      </pc:docMkLst>
      <pc:sldChg chg="delSp modSp">
        <pc:chgData name="MacNeil, Blaire" userId="e3363ffd-a78b-44bf-b231-7fd7aa44ef87" providerId="ADAL" clId="{477F335C-3EF4-472A-BD5C-A4DC543E88CA}" dt="2022-01-23T17:59:41.216" v="65" actId="20577"/>
        <pc:sldMkLst>
          <pc:docMk/>
          <pc:sldMk cId="1937549019" sldId="256"/>
        </pc:sldMkLst>
        <pc:spChg chg="mod">
          <ac:chgData name="MacNeil, Blaire" userId="e3363ffd-a78b-44bf-b231-7fd7aa44ef87" providerId="ADAL" clId="{477F335C-3EF4-472A-BD5C-A4DC543E88CA}" dt="2022-01-23T17:59:21.107" v="1" actId="20577"/>
          <ac:spMkLst>
            <pc:docMk/>
            <pc:sldMk cId="1937549019" sldId="256"/>
            <ac:spMk id="33" creationId="{FD83113B-6A59-4BF2-9AC4-9C3478DBC637}"/>
          </ac:spMkLst>
        </pc:spChg>
        <pc:spChg chg="mod">
          <ac:chgData name="MacNeil, Blaire" userId="e3363ffd-a78b-44bf-b231-7fd7aa44ef87" providerId="ADAL" clId="{477F335C-3EF4-472A-BD5C-A4DC543E88CA}" dt="2022-01-23T17:59:41.216" v="65" actId="20577"/>
          <ac:spMkLst>
            <pc:docMk/>
            <pc:sldMk cId="1937549019" sldId="256"/>
            <ac:spMk id="34" creationId="{9A3B20FD-2F85-4408-B091-52FADD9245E0}"/>
          </ac:spMkLst>
        </pc:spChg>
        <pc:picChg chg="del">
          <ac:chgData name="MacNeil, Blaire" userId="e3363ffd-a78b-44bf-b231-7fd7aa44ef87" providerId="ADAL" clId="{477F335C-3EF4-472A-BD5C-A4DC543E88CA}" dt="2022-01-23T17:59:24.171" v="2" actId="478"/>
          <ac:picMkLst>
            <pc:docMk/>
            <pc:sldMk cId="1937549019" sldId="256"/>
            <ac:picMk id="2" creationId="{692A04E4-8EF5-4E8B-8698-DE75AADDB907}"/>
          </ac:picMkLst>
        </pc:picChg>
      </pc:sldChg>
      <pc:sldChg chg="modSp">
        <pc:chgData name="MacNeil, Blaire" userId="e3363ffd-a78b-44bf-b231-7fd7aa44ef87" providerId="ADAL" clId="{477F335C-3EF4-472A-BD5C-A4DC543E88CA}" dt="2022-01-23T19:12:18.858" v="1020" actId="255"/>
        <pc:sldMkLst>
          <pc:docMk/>
          <pc:sldMk cId="3455136311" sldId="260"/>
        </pc:sldMkLst>
        <pc:spChg chg="mod">
          <ac:chgData name="MacNeil, Blaire" userId="e3363ffd-a78b-44bf-b231-7fd7aa44ef87" providerId="ADAL" clId="{477F335C-3EF4-472A-BD5C-A4DC543E88CA}" dt="2022-01-23T19:12:18.858" v="1020" actId="255"/>
          <ac:spMkLst>
            <pc:docMk/>
            <pc:sldMk cId="3455136311" sldId="260"/>
            <ac:spMk id="2" creationId="{00000000-0000-0000-0000-000000000000}"/>
          </ac:spMkLst>
        </pc:spChg>
      </pc:sldChg>
      <pc:sldChg chg="modSp">
        <pc:chgData name="MacNeil, Blaire" userId="e3363ffd-a78b-44bf-b231-7fd7aa44ef87" providerId="ADAL" clId="{477F335C-3EF4-472A-BD5C-A4DC543E88CA}" dt="2022-01-23T18:36:01.807" v="259" actId="20577"/>
        <pc:sldMkLst>
          <pc:docMk/>
          <pc:sldMk cId="1219857522" sldId="389"/>
        </pc:sldMkLst>
        <pc:spChg chg="mod">
          <ac:chgData name="MacNeil, Blaire" userId="e3363ffd-a78b-44bf-b231-7fd7aa44ef87" providerId="ADAL" clId="{477F335C-3EF4-472A-BD5C-A4DC543E88CA}" dt="2022-01-23T18:36:01.807" v="259" actId="20577"/>
          <ac:spMkLst>
            <pc:docMk/>
            <pc:sldMk cId="1219857522" sldId="389"/>
            <ac:spMk id="7" creationId="{00000000-0000-0000-0000-000000000000}"/>
          </ac:spMkLst>
        </pc:spChg>
      </pc:sldChg>
      <pc:sldChg chg="delSp modSp">
        <pc:chgData name="MacNeil, Blaire" userId="e3363ffd-a78b-44bf-b231-7fd7aa44ef87" providerId="ADAL" clId="{477F335C-3EF4-472A-BD5C-A4DC543E88CA}" dt="2022-01-23T17:59:53.996" v="68" actId="20577"/>
        <pc:sldMkLst>
          <pc:docMk/>
          <pc:sldMk cId="1442567020" sldId="403"/>
        </pc:sldMkLst>
        <pc:spChg chg="mod">
          <ac:chgData name="MacNeil, Blaire" userId="e3363ffd-a78b-44bf-b231-7fd7aa44ef87" providerId="ADAL" clId="{477F335C-3EF4-472A-BD5C-A4DC543E88CA}" dt="2022-01-23T17:59:53.996" v="68" actId="20577"/>
          <ac:spMkLst>
            <pc:docMk/>
            <pc:sldMk cId="1442567020" sldId="403"/>
            <ac:spMk id="2" creationId="{1FC5B838-A532-4179-BFFF-8A87D2592441}"/>
          </ac:spMkLst>
        </pc:spChg>
        <pc:picChg chg="del">
          <ac:chgData name="MacNeil, Blaire" userId="e3363ffd-a78b-44bf-b231-7fd7aa44ef87" providerId="ADAL" clId="{477F335C-3EF4-472A-BD5C-A4DC543E88CA}" dt="2022-01-23T17:59:48.375" v="66" actId="478"/>
          <ac:picMkLst>
            <pc:docMk/>
            <pc:sldMk cId="1442567020" sldId="403"/>
            <ac:picMk id="6" creationId="{625D46DD-9480-4A3C-A4D8-EF1210B87E8B}"/>
          </ac:picMkLst>
        </pc:picChg>
        <pc:picChg chg="del">
          <ac:chgData name="MacNeil, Blaire" userId="e3363ffd-a78b-44bf-b231-7fd7aa44ef87" providerId="ADAL" clId="{477F335C-3EF4-472A-BD5C-A4DC543E88CA}" dt="2022-01-23T17:59:50.497" v="67" actId="478"/>
          <ac:picMkLst>
            <pc:docMk/>
            <pc:sldMk cId="1442567020" sldId="403"/>
            <ac:picMk id="7" creationId="{4E1FCF02-072F-4957-A51F-6807743E0137}"/>
          </ac:picMkLst>
        </pc:picChg>
      </pc:sldChg>
      <pc:sldChg chg="modSp add">
        <pc:chgData name="MacNeil, Blaire" userId="e3363ffd-a78b-44bf-b231-7fd7aa44ef87" providerId="ADAL" clId="{477F335C-3EF4-472A-BD5C-A4DC543E88CA}" dt="2022-01-23T19:03:28.761" v="599" actId="20577"/>
        <pc:sldMkLst>
          <pc:docMk/>
          <pc:sldMk cId="11451512" sldId="406"/>
        </pc:sldMkLst>
        <pc:spChg chg="mod">
          <ac:chgData name="MacNeil, Blaire" userId="e3363ffd-a78b-44bf-b231-7fd7aa44ef87" providerId="ADAL" clId="{477F335C-3EF4-472A-BD5C-A4DC543E88CA}" dt="2022-01-23T18:38:05.574" v="379" actId="27636"/>
          <ac:spMkLst>
            <pc:docMk/>
            <pc:sldMk cId="11451512" sldId="406"/>
            <ac:spMk id="2" creationId="{00000000-0000-0000-0000-000000000000}"/>
          </ac:spMkLst>
        </pc:spChg>
        <pc:spChg chg="mod">
          <ac:chgData name="MacNeil, Blaire" userId="e3363ffd-a78b-44bf-b231-7fd7aa44ef87" providerId="ADAL" clId="{477F335C-3EF4-472A-BD5C-A4DC543E88CA}" dt="2022-01-23T19:03:28.761" v="599" actId="20577"/>
          <ac:spMkLst>
            <pc:docMk/>
            <pc:sldMk cId="11451512" sldId="406"/>
            <ac:spMk id="3" creationId="{00000000-0000-0000-0000-000000000000}"/>
          </ac:spMkLst>
        </pc:spChg>
      </pc:sldChg>
      <pc:sldMasterChg chg="modSp delSldLayout">
        <pc:chgData name="MacNeil, Blaire" userId="e3363ffd-a78b-44bf-b231-7fd7aa44ef87" providerId="ADAL" clId="{477F335C-3EF4-472A-BD5C-A4DC543E88CA}" dt="2022-01-23T19:13:19.053" v="1037" actId="20577"/>
        <pc:sldMasterMkLst>
          <pc:docMk/>
          <pc:sldMasterMk cId="1582607786" sldId="2147483713"/>
        </pc:sldMasterMkLst>
        <pc:spChg chg="mod">
          <ac:chgData name="MacNeil, Blaire" userId="e3363ffd-a78b-44bf-b231-7fd7aa44ef87" providerId="ADAL" clId="{477F335C-3EF4-472A-BD5C-A4DC543E88CA}" dt="2022-01-23T19:13:19.053" v="1037" actId="20577"/>
          <ac:spMkLst>
            <pc:docMk/>
            <pc:sldMasterMk cId="1582607786" sldId="2147483713"/>
            <ac:spMk id="13" creationId="{00000000-0000-0000-0000-000000000000}"/>
          </ac:spMkLst>
        </pc:spChg>
      </pc:sldMasterChg>
      <pc:sldMasterChg chg="modSp modSldLayout">
        <pc:chgData name="MacNeil, Blaire" userId="e3363ffd-a78b-44bf-b231-7fd7aa44ef87" providerId="ADAL" clId="{477F335C-3EF4-472A-BD5C-A4DC543E88CA}" dt="2022-01-23T19:13:19.060" v="1038" actId="20577"/>
        <pc:sldMasterMkLst>
          <pc:docMk/>
          <pc:sldMasterMk cId="1760701222" sldId="2147483795"/>
        </pc:sldMasterMkLst>
        <pc:spChg chg="mod">
          <ac:chgData name="MacNeil, Blaire" userId="e3363ffd-a78b-44bf-b231-7fd7aa44ef87" providerId="ADAL" clId="{477F335C-3EF4-472A-BD5C-A4DC543E88CA}" dt="2022-01-23T19:13:19.045" v="1035" actId="20577"/>
          <ac:spMkLst>
            <pc:docMk/>
            <pc:sldMasterMk cId="1760701222" sldId="2147483795"/>
            <ac:spMk id="18" creationId="{00000000-0000-0000-0000-000000000000}"/>
          </ac:spMkLst>
        </pc:spChg>
        <pc:sldLayoutChg chg="modSp">
          <pc:chgData name="MacNeil, Blaire" userId="e3363ffd-a78b-44bf-b231-7fd7aa44ef87" providerId="ADAL" clId="{477F335C-3EF4-472A-BD5C-A4DC543E88CA}" dt="2022-01-23T19:13:19.048" v="1036" actId="20577"/>
          <pc:sldLayoutMkLst>
            <pc:docMk/>
            <pc:sldMasterMk cId="1760701222" sldId="2147483795"/>
            <pc:sldLayoutMk cId="2852605226" sldId="2147483797"/>
          </pc:sldLayoutMkLst>
          <pc:spChg chg="mod">
            <ac:chgData name="MacNeil, Blaire" userId="e3363ffd-a78b-44bf-b231-7fd7aa44ef87" providerId="ADAL" clId="{477F335C-3EF4-472A-BD5C-A4DC543E88CA}" dt="2022-01-23T19:13:19.048" v="1036" actId="20577"/>
            <ac:spMkLst>
              <pc:docMk/>
              <pc:sldMasterMk cId="1760701222" sldId="2147483795"/>
              <pc:sldLayoutMk cId="2852605226" sldId="2147483797"/>
              <ac:spMk id="7" creationId="{00000000-0000-0000-0000-000000000000}"/>
            </ac:spMkLst>
          </pc:spChg>
        </pc:sldLayoutChg>
        <pc:sldLayoutChg chg="modSp">
          <pc:chgData name="MacNeil, Blaire" userId="e3363ffd-a78b-44bf-b231-7fd7aa44ef87" providerId="ADAL" clId="{477F335C-3EF4-472A-BD5C-A4DC543E88CA}" dt="2022-01-23T19:13:19.060" v="1038" actId="20577"/>
          <pc:sldLayoutMkLst>
            <pc:docMk/>
            <pc:sldMasterMk cId="1760701222" sldId="2147483795"/>
            <pc:sldLayoutMk cId="414896882" sldId="2147483799"/>
          </pc:sldLayoutMkLst>
          <pc:spChg chg="mod">
            <ac:chgData name="MacNeil, Blaire" userId="e3363ffd-a78b-44bf-b231-7fd7aa44ef87" providerId="ADAL" clId="{477F335C-3EF4-472A-BD5C-A4DC543E88CA}" dt="2022-01-23T19:13:19.060" v="1038" actId="20577"/>
            <ac:spMkLst>
              <pc:docMk/>
              <pc:sldMasterMk cId="1760701222" sldId="2147483795"/>
              <pc:sldLayoutMk cId="414896882" sldId="2147483799"/>
              <ac:spMk id="5" creationId="{00000000-0000-0000-0000-000000000000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3319" tIns="46660" rIns="93319" bIns="4666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3319" tIns="46660" rIns="93319" bIns="46660" rtlCol="0"/>
          <a:lstStyle>
            <a:lvl1pPr algn="r">
              <a:defRPr sz="1200"/>
            </a:lvl1pPr>
          </a:lstStyle>
          <a:p>
            <a:fld id="{ABFD0ED4-3F2C-A44D-BF2A-70F28B4760E9}" type="datetimeFigureOut">
              <a:rPr lang="en-US" smtClean="0"/>
              <a:pPr/>
              <a:t>1/27/2022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19" tIns="46660" rIns="93319" bIns="4666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78418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3319" tIns="46660" rIns="93319" bIns="4666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3319" tIns="46660" rIns="93319" bIns="46660" rtlCol="0"/>
          <a:lstStyle>
            <a:lvl1pPr algn="r">
              <a:defRPr sz="1200"/>
            </a:lvl1pPr>
          </a:lstStyle>
          <a:p>
            <a:fld id="{AD0E53BD-8CD6-F647-884B-5A78FF9E62EE}" type="datetimeFigureOut">
              <a:rPr lang="en-US" smtClean="0"/>
              <a:pPr/>
              <a:t>1/27/2022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19" tIns="46660" rIns="93319" bIns="4666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2"/>
            <a:ext cx="5618480" cy="4189095"/>
          </a:xfrm>
          <a:prstGeom prst="rect">
            <a:avLst/>
          </a:prstGeom>
        </p:spPr>
        <p:txBody>
          <a:bodyPr vert="horz" lIns="93319" tIns="46660" rIns="93319" bIns="4666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19" tIns="46660" rIns="93319" bIns="4666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19" tIns="46660" rIns="93319" bIns="46660" rtlCol="0" anchor="b"/>
          <a:lstStyle>
            <a:lvl1pPr algn="r">
              <a:defRPr sz="1200"/>
            </a:lvl1pPr>
          </a:lstStyle>
          <a:p>
            <a:fld id="{77B8929E-C352-7849-9DF7-6A0F55DB2C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31826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8929E-C352-7849-9DF7-6A0F55DB2C3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5241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929E-C352-7849-9DF7-6A0F55DB2C3C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39716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8929E-C352-7849-9DF7-6A0F55DB2C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39893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8929E-C352-7849-9DF7-6A0F55DB2C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0019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8929E-C352-7849-9DF7-6A0F55DB2C3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759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8929E-C352-7849-9DF7-6A0F55DB2C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446617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8929E-C352-7849-9DF7-6A0F55DB2C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05933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8929E-C352-7849-9DF7-6A0F55DB2C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91402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929E-C352-7849-9DF7-6A0F55DB2C3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95787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929E-C352-7849-9DF7-6A0F55DB2C3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2609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8929E-C352-7849-9DF7-6A0F55DB2C3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854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 VBM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929E-C352-7849-9DF7-6A0F55DB2C3C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5331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8929E-C352-7849-9DF7-6A0F55DB2C3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153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8929E-C352-7849-9DF7-6A0F55DB2C3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131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8929E-C352-7849-9DF7-6A0F55DB2C3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101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 VBM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929E-C352-7849-9DF7-6A0F55DB2C3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93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929E-C352-7849-9DF7-6A0F55DB2C3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291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7B8929E-C352-7849-9DF7-6A0F55DB2C3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12812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B8929E-C352-7849-9DF7-6A0F55DB2C3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28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929E-C352-7849-9DF7-6A0F55DB2C3C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0008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B8929E-C352-7849-9DF7-6A0F55DB2C3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880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470699" y="3307079"/>
            <a:ext cx="4029864" cy="36744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2000" b="1">
                <a:solidFill>
                  <a:srgbClr val="00A7B5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4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718560"/>
            <a:ext cx="4032250" cy="399414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800" baseline="0">
                <a:solidFill>
                  <a:srgbClr val="00A7B5"/>
                </a:solidFill>
              </a:defRPr>
            </a:lvl1pPr>
          </a:lstStyle>
          <a:p>
            <a:pPr lvl="0"/>
            <a:r>
              <a:rPr lang="en-US" dirty="0"/>
              <a:t>Click to add position or firm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79950" y="1023938"/>
            <a:ext cx="4464050" cy="4119561"/>
          </a:xfrm>
          <a:prstGeom prst="rect">
            <a:avLst/>
          </a:prstGeom>
        </p:spPr>
        <p:txBody>
          <a:bodyPr lIns="0" tIns="0" rIns="0" bIns="0" anchor="ctr" anchorCtr="1"/>
          <a:lstStyle>
            <a:lvl1pPr marL="0" indent="0">
              <a:buNone/>
              <a:defRPr sz="1300" baseline="0">
                <a:solidFill>
                  <a:srgbClr val="00A7B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insert illustration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74619" y="1359602"/>
            <a:ext cx="4025944" cy="11407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000" b="1">
                <a:solidFill>
                  <a:srgbClr val="4F2D7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here to add </a:t>
            </a:r>
            <a:br>
              <a:rPr lang="en-US" dirty="0"/>
            </a:br>
            <a:r>
              <a:rPr lang="en-US" dirty="0"/>
              <a:t>title on this slide</a:t>
            </a:r>
          </a:p>
        </p:txBody>
      </p:sp>
      <p:sp>
        <p:nvSpPr>
          <p:cNvPr id="7" name="Copyright"/>
          <p:cNvSpPr txBox="1"/>
          <p:nvPr userDrawn="1"/>
        </p:nvSpPr>
        <p:spPr>
          <a:xfrm>
            <a:off x="471996" y="4905628"/>
            <a:ext cx="2411875" cy="184666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l"/>
            <a:r>
              <a:rPr lang="en-US" sz="600">
                <a:solidFill>
                  <a:schemeClr val="tx1"/>
                </a:solidFill>
              </a:rPr>
              <a:t>©2020 Grant Thornton LLP. A Canadian Member of Grant Thornton International Ltd. All rights reserved.</a:t>
            </a:r>
            <a:endParaRPr lang="en-GB" sz="6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9370" y="4887834"/>
            <a:ext cx="2626255" cy="0"/>
          </a:xfrm>
          <a:prstGeom prst="line">
            <a:avLst/>
          </a:prstGeom>
          <a:ln w="19050" cap="rnd">
            <a:solidFill>
              <a:srgbClr val="4F2D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GTLogoNoTag" hidden="1">
            <a:extLst>
              <a:ext uri="{FF2B5EF4-FFF2-40B4-BE49-F238E27FC236}">
                <a16:creationId xmlns:a16="http://schemas.microsoft.com/office/drawing/2014/main" id="{079B74A2-711F-4356-B454-56CFD65621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366" y="426050"/>
            <a:ext cx="1961941" cy="638130"/>
          </a:xfrm>
          <a:prstGeom prst="rect">
            <a:avLst/>
          </a:prstGeom>
        </p:spPr>
      </p:pic>
      <p:pic>
        <p:nvPicPr>
          <p:cNvPr id="14" name="GTLogo">
            <a:extLst>
              <a:ext uri="{FF2B5EF4-FFF2-40B4-BE49-F238E27FC236}">
                <a16:creationId xmlns:a16="http://schemas.microsoft.com/office/drawing/2014/main" id="{C9501F28-F5D0-4167-B0DF-A8436929EAC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49366" y="557083"/>
            <a:ext cx="1961941" cy="3760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45681E2-1278-4F58-89D6-6AF51E9E542C}"/>
              </a:ext>
            </a:extLst>
          </p:cNvPr>
          <p:cNvSpPr/>
          <p:nvPr userDrawn="1"/>
        </p:nvSpPr>
        <p:spPr>
          <a:xfrm>
            <a:off x="9220200" y="0"/>
            <a:ext cx="1466850" cy="175429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spcAft>
                <a:spcPts val="600"/>
              </a:spcAft>
            </a:pPr>
            <a:r>
              <a:rPr lang="en-GB" sz="800" b="1" dirty="0"/>
              <a:t>ILLUSTRATION </a:t>
            </a:r>
            <a:br>
              <a:rPr lang="en-GB" sz="800" b="1" dirty="0"/>
            </a:br>
            <a:r>
              <a:rPr lang="en-GB" sz="800" b="1" dirty="0"/>
              <a:t>COVER OPTION </a:t>
            </a:r>
          </a:p>
          <a:p>
            <a:pPr algn="l">
              <a:spcAft>
                <a:spcPts val="600"/>
              </a:spcAft>
            </a:pPr>
            <a:r>
              <a:rPr lang="en-GB" sz="800" dirty="0"/>
              <a:t>To insert an illustration click on the image frame and then insert your illustration using the </a:t>
            </a:r>
            <a:r>
              <a:rPr lang="en-GB" sz="800" dirty="0" err="1"/>
              <a:t>BrandCentral</a:t>
            </a:r>
            <a:r>
              <a:rPr lang="en-GB" sz="800" dirty="0"/>
              <a:t> button on your toolbar. To scale, crop and move the illustration, right click and choose the crop tool. You can now scale and move the illustration to the desired position.</a:t>
            </a:r>
          </a:p>
        </p:txBody>
      </p:sp>
    </p:spTree>
    <p:extLst>
      <p:ext uri="{BB962C8B-B14F-4D97-AF65-F5344CB8AC3E}">
        <p14:creationId xmlns:p14="http://schemas.microsoft.com/office/powerpoint/2010/main" val="2852605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69369" y="1466848"/>
            <a:ext cx="3988331" cy="322897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679950" y="1466848"/>
            <a:ext cx="3996000" cy="3228977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6760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graphic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68312" y="1455738"/>
            <a:ext cx="1879200" cy="1223962"/>
          </a:xfrm>
          <a:prstGeom prst="rect">
            <a:avLst/>
          </a:prstGeom>
          <a:noFill/>
        </p:spPr>
        <p:txBody>
          <a:bodyPr lIns="0" tIns="0" rIns="0" bIns="0" anchor="ctr" anchorCtr="1"/>
          <a:lstStyle>
            <a:lvl1pPr marL="0" marR="0" indent="0" algn="ctr" defTabSz="4572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1200" baseline="0">
                <a:solidFill>
                  <a:srgbClr val="00A7B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insert illustration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2"/>
          </p:nvPr>
        </p:nvSpPr>
        <p:spPr>
          <a:xfrm>
            <a:off x="468312" y="2806985"/>
            <a:ext cx="1879200" cy="188884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0" indent="0"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GB" dirty="0"/>
          </a:p>
        </p:txBody>
      </p:sp>
      <p:sp>
        <p:nvSpPr>
          <p:cNvPr id="30" name="Picture Placeholder 2"/>
          <p:cNvSpPr>
            <a:spLocks noGrp="1"/>
          </p:cNvSpPr>
          <p:nvPr>
            <p:ph type="pic" idx="23" hasCustomPrompt="1"/>
          </p:nvPr>
        </p:nvSpPr>
        <p:spPr>
          <a:xfrm>
            <a:off x="2577758" y="1455738"/>
            <a:ext cx="1879200" cy="1223962"/>
          </a:xfrm>
          <a:prstGeom prst="rect">
            <a:avLst/>
          </a:prstGeom>
          <a:noFill/>
        </p:spPr>
        <p:txBody>
          <a:bodyPr lIns="0" tIns="0" rIns="0" bIns="0" anchor="ctr" anchorCtr="1"/>
          <a:lstStyle>
            <a:lvl1pPr marL="0" indent="0" algn="ctr">
              <a:buNone/>
              <a:defRPr sz="1200" baseline="0">
                <a:solidFill>
                  <a:srgbClr val="00A7B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insert illustration</a:t>
            </a:r>
          </a:p>
        </p:txBody>
      </p:sp>
      <p:sp>
        <p:nvSpPr>
          <p:cNvPr id="31" name="Text Placeholder 19"/>
          <p:cNvSpPr>
            <a:spLocks noGrp="1"/>
          </p:cNvSpPr>
          <p:nvPr>
            <p:ph type="body" sz="quarter" idx="24"/>
          </p:nvPr>
        </p:nvSpPr>
        <p:spPr>
          <a:xfrm>
            <a:off x="2577758" y="2806985"/>
            <a:ext cx="1879200" cy="188884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0" indent="0"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GB" dirty="0"/>
          </a:p>
        </p:txBody>
      </p:sp>
      <p:sp>
        <p:nvSpPr>
          <p:cNvPr id="32" name="Picture Placeholder 2"/>
          <p:cNvSpPr>
            <a:spLocks noGrp="1"/>
          </p:cNvSpPr>
          <p:nvPr>
            <p:ph type="pic" idx="25" hasCustomPrompt="1"/>
          </p:nvPr>
        </p:nvSpPr>
        <p:spPr>
          <a:xfrm>
            <a:off x="4687204" y="1455738"/>
            <a:ext cx="1879200" cy="1223962"/>
          </a:xfrm>
          <a:prstGeom prst="rect">
            <a:avLst/>
          </a:prstGeom>
          <a:noFill/>
        </p:spPr>
        <p:txBody>
          <a:bodyPr lIns="0" tIns="0" rIns="0" bIns="0" anchor="ctr" anchorCtr="1"/>
          <a:lstStyle>
            <a:lvl1pPr marL="0" indent="0" algn="ctr">
              <a:buNone/>
              <a:defRPr sz="1200" baseline="0">
                <a:solidFill>
                  <a:srgbClr val="00A7B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insert illustration</a:t>
            </a:r>
          </a:p>
        </p:txBody>
      </p:sp>
      <p:sp>
        <p:nvSpPr>
          <p:cNvPr id="33" name="Text Placeholder 19"/>
          <p:cNvSpPr>
            <a:spLocks noGrp="1"/>
          </p:cNvSpPr>
          <p:nvPr>
            <p:ph type="body" sz="quarter" idx="26"/>
          </p:nvPr>
        </p:nvSpPr>
        <p:spPr>
          <a:xfrm>
            <a:off x="4687204" y="2806985"/>
            <a:ext cx="1879200" cy="188884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0" indent="0"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GB" dirty="0"/>
          </a:p>
        </p:txBody>
      </p:sp>
      <p:sp>
        <p:nvSpPr>
          <p:cNvPr id="34" name="Picture Placeholder 2"/>
          <p:cNvSpPr>
            <a:spLocks noGrp="1"/>
          </p:cNvSpPr>
          <p:nvPr>
            <p:ph type="pic" idx="27" hasCustomPrompt="1"/>
          </p:nvPr>
        </p:nvSpPr>
        <p:spPr>
          <a:xfrm>
            <a:off x="6796651" y="1455738"/>
            <a:ext cx="1879200" cy="1223962"/>
          </a:xfrm>
          <a:prstGeom prst="rect">
            <a:avLst/>
          </a:prstGeom>
          <a:noFill/>
        </p:spPr>
        <p:txBody>
          <a:bodyPr lIns="0" tIns="0" rIns="0" bIns="0" anchor="ctr" anchorCtr="1"/>
          <a:lstStyle>
            <a:lvl1pPr marL="0" indent="0" algn="ctr">
              <a:buNone/>
              <a:defRPr sz="1200" baseline="0">
                <a:solidFill>
                  <a:srgbClr val="00A7B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insert illustration</a:t>
            </a:r>
          </a:p>
        </p:txBody>
      </p:sp>
      <p:sp>
        <p:nvSpPr>
          <p:cNvPr id="35" name="Text Placeholder 19"/>
          <p:cNvSpPr>
            <a:spLocks noGrp="1"/>
          </p:cNvSpPr>
          <p:nvPr>
            <p:ph type="body" sz="quarter" idx="28"/>
          </p:nvPr>
        </p:nvSpPr>
        <p:spPr>
          <a:xfrm>
            <a:off x="6796651" y="2806985"/>
            <a:ext cx="1879200" cy="188884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0" indent="0">
              <a:buNone/>
              <a:defRPr sz="18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815009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rpl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4695826"/>
          </a:xfrm>
          <a:prstGeom prst="rect">
            <a:avLst/>
          </a:prstGeom>
          <a:solidFill>
            <a:srgbClr val="4F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0"/>
            <a:ext cx="9144000" cy="4695825"/>
          </a:xfrm>
          <a:noFill/>
        </p:spPr>
        <p:txBody>
          <a:bodyPr lIns="0" tIns="0" rIns="0" bIns="0" anchor="ctr" anchorCtr="1"/>
          <a:lstStyle>
            <a:lvl1pPr marL="0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Freeform 5"/>
          <p:cNvSpPr>
            <a:spLocks noEditPoints="1"/>
          </p:cNvSpPr>
          <p:nvPr userDrawn="1"/>
        </p:nvSpPr>
        <p:spPr bwMode="auto">
          <a:xfrm>
            <a:off x="4318000" y="646113"/>
            <a:ext cx="512763" cy="381000"/>
          </a:xfrm>
          <a:custGeom>
            <a:avLst/>
            <a:gdLst>
              <a:gd name="T0" fmla="*/ 1416 w 1416"/>
              <a:gd name="T1" fmla="*/ 737 h 1055"/>
              <a:gd name="T2" fmla="*/ 1416 w 1416"/>
              <a:gd name="T3" fmla="*/ 737 h 1055"/>
              <a:gd name="T4" fmla="*/ 1104 w 1416"/>
              <a:gd name="T5" fmla="*/ 431 h 1055"/>
              <a:gd name="T6" fmla="*/ 1023 w 1416"/>
              <a:gd name="T7" fmla="*/ 452 h 1055"/>
              <a:gd name="T8" fmla="*/ 1400 w 1416"/>
              <a:gd name="T9" fmla="*/ 199 h 1055"/>
              <a:gd name="T10" fmla="*/ 1400 w 1416"/>
              <a:gd name="T11" fmla="*/ 0 h 1055"/>
              <a:gd name="T12" fmla="*/ 756 w 1416"/>
              <a:gd name="T13" fmla="*/ 652 h 1055"/>
              <a:gd name="T14" fmla="*/ 1104 w 1416"/>
              <a:gd name="T15" fmla="*/ 1055 h 1055"/>
              <a:gd name="T16" fmla="*/ 1416 w 1416"/>
              <a:gd name="T17" fmla="*/ 737 h 1055"/>
              <a:gd name="T18" fmla="*/ 659 w 1416"/>
              <a:gd name="T19" fmla="*/ 737 h 1055"/>
              <a:gd name="T20" fmla="*/ 659 w 1416"/>
              <a:gd name="T21" fmla="*/ 737 h 1055"/>
              <a:gd name="T22" fmla="*/ 348 w 1416"/>
              <a:gd name="T23" fmla="*/ 431 h 1055"/>
              <a:gd name="T24" fmla="*/ 267 w 1416"/>
              <a:gd name="T25" fmla="*/ 452 h 1055"/>
              <a:gd name="T26" fmla="*/ 643 w 1416"/>
              <a:gd name="T27" fmla="*/ 199 h 1055"/>
              <a:gd name="T28" fmla="*/ 643 w 1416"/>
              <a:gd name="T29" fmla="*/ 0 h 1055"/>
              <a:gd name="T30" fmla="*/ 0 w 1416"/>
              <a:gd name="T31" fmla="*/ 652 h 1055"/>
              <a:gd name="T32" fmla="*/ 348 w 1416"/>
              <a:gd name="T33" fmla="*/ 1055 h 1055"/>
              <a:gd name="T34" fmla="*/ 659 w 1416"/>
              <a:gd name="T35" fmla="*/ 737 h 1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16" h="1055">
                <a:moveTo>
                  <a:pt x="1416" y="737"/>
                </a:moveTo>
                <a:lnTo>
                  <a:pt x="1416" y="737"/>
                </a:lnTo>
                <a:cubicBezTo>
                  <a:pt x="1416" y="566"/>
                  <a:pt x="1295" y="431"/>
                  <a:pt x="1104" y="431"/>
                </a:cubicBezTo>
                <a:cubicBezTo>
                  <a:pt x="1072" y="431"/>
                  <a:pt x="1031" y="444"/>
                  <a:pt x="1023" y="452"/>
                </a:cubicBezTo>
                <a:cubicBezTo>
                  <a:pt x="1040" y="329"/>
                  <a:pt x="1137" y="199"/>
                  <a:pt x="1400" y="199"/>
                </a:cubicBezTo>
                <a:lnTo>
                  <a:pt x="1400" y="0"/>
                </a:lnTo>
                <a:cubicBezTo>
                  <a:pt x="991" y="3"/>
                  <a:pt x="756" y="174"/>
                  <a:pt x="756" y="652"/>
                </a:cubicBezTo>
                <a:cubicBezTo>
                  <a:pt x="756" y="892"/>
                  <a:pt x="894" y="1055"/>
                  <a:pt x="1104" y="1055"/>
                </a:cubicBezTo>
                <a:cubicBezTo>
                  <a:pt x="1278" y="1055"/>
                  <a:pt x="1416" y="913"/>
                  <a:pt x="1416" y="737"/>
                </a:cubicBezTo>
                <a:close/>
                <a:moveTo>
                  <a:pt x="659" y="737"/>
                </a:moveTo>
                <a:lnTo>
                  <a:pt x="659" y="737"/>
                </a:lnTo>
                <a:cubicBezTo>
                  <a:pt x="659" y="566"/>
                  <a:pt x="538" y="431"/>
                  <a:pt x="348" y="431"/>
                </a:cubicBezTo>
                <a:cubicBezTo>
                  <a:pt x="315" y="431"/>
                  <a:pt x="275" y="444"/>
                  <a:pt x="267" y="452"/>
                </a:cubicBezTo>
                <a:cubicBezTo>
                  <a:pt x="283" y="329"/>
                  <a:pt x="380" y="199"/>
                  <a:pt x="643" y="199"/>
                </a:cubicBezTo>
                <a:lnTo>
                  <a:pt x="643" y="0"/>
                </a:lnTo>
                <a:cubicBezTo>
                  <a:pt x="234" y="3"/>
                  <a:pt x="0" y="174"/>
                  <a:pt x="0" y="652"/>
                </a:cubicBezTo>
                <a:cubicBezTo>
                  <a:pt x="0" y="892"/>
                  <a:pt x="137" y="1055"/>
                  <a:pt x="348" y="1055"/>
                </a:cubicBezTo>
                <a:cubicBezTo>
                  <a:pt x="522" y="1055"/>
                  <a:pt x="659" y="913"/>
                  <a:pt x="659" y="737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Freeform 9"/>
          <p:cNvSpPr>
            <a:spLocks noEditPoints="1"/>
          </p:cNvSpPr>
          <p:nvPr userDrawn="1"/>
        </p:nvSpPr>
        <p:spPr bwMode="auto">
          <a:xfrm>
            <a:off x="4318000" y="3741738"/>
            <a:ext cx="512763" cy="381000"/>
          </a:xfrm>
          <a:custGeom>
            <a:avLst/>
            <a:gdLst>
              <a:gd name="T0" fmla="*/ 0 w 1416"/>
              <a:gd name="T1" fmla="*/ 317 h 1056"/>
              <a:gd name="T2" fmla="*/ 0 w 1416"/>
              <a:gd name="T3" fmla="*/ 317 h 1056"/>
              <a:gd name="T4" fmla="*/ 311 w 1416"/>
              <a:gd name="T5" fmla="*/ 623 h 1056"/>
              <a:gd name="T6" fmla="*/ 392 w 1416"/>
              <a:gd name="T7" fmla="*/ 603 h 1056"/>
              <a:gd name="T8" fmla="*/ 16 w 1416"/>
              <a:gd name="T9" fmla="*/ 856 h 1056"/>
              <a:gd name="T10" fmla="*/ 16 w 1416"/>
              <a:gd name="T11" fmla="*/ 1056 h 1056"/>
              <a:gd name="T12" fmla="*/ 659 w 1416"/>
              <a:gd name="T13" fmla="*/ 403 h 1056"/>
              <a:gd name="T14" fmla="*/ 311 w 1416"/>
              <a:gd name="T15" fmla="*/ 0 h 1056"/>
              <a:gd name="T16" fmla="*/ 0 w 1416"/>
              <a:gd name="T17" fmla="*/ 317 h 1056"/>
              <a:gd name="T18" fmla="*/ 756 w 1416"/>
              <a:gd name="T19" fmla="*/ 317 h 1056"/>
              <a:gd name="T20" fmla="*/ 756 w 1416"/>
              <a:gd name="T21" fmla="*/ 317 h 1056"/>
              <a:gd name="T22" fmla="*/ 1068 w 1416"/>
              <a:gd name="T23" fmla="*/ 623 h 1056"/>
              <a:gd name="T24" fmla="*/ 1149 w 1416"/>
              <a:gd name="T25" fmla="*/ 603 h 1056"/>
              <a:gd name="T26" fmla="*/ 772 w 1416"/>
              <a:gd name="T27" fmla="*/ 856 h 1056"/>
              <a:gd name="T28" fmla="*/ 772 w 1416"/>
              <a:gd name="T29" fmla="*/ 1056 h 1056"/>
              <a:gd name="T30" fmla="*/ 1416 w 1416"/>
              <a:gd name="T31" fmla="*/ 403 h 1056"/>
              <a:gd name="T32" fmla="*/ 1068 w 1416"/>
              <a:gd name="T33" fmla="*/ 0 h 1056"/>
              <a:gd name="T34" fmla="*/ 756 w 1416"/>
              <a:gd name="T35" fmla="*/ 317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16" h="1056">
                <a:moveTo>
                  <a:pt x="0" y="317"/>
                </a:moveTo>
                <a:lnTo>
                  <a:pt x="0" y="317"/>
                </a:lnTo>
                <a:cubicBezTo>
                  <a:pt x="0" y="488"/>
                  <a:pt x="121" y="623"/>
                  <a:pt x="311" y="623"/>
                </a:cubicBezTo>
                <a:cubicBezTo>
                  <a:pt x="343" y="623"/>
                  <a:pt x="384" y="611"/>
                  <a:pt x="392" y="603"/>
                </a:cubicBezTo>
                <a:cubicBezTo>
                  <a:pt x="376" y="725"/>
                  <a:pt x="279" y="856"/>
                  <a:pt x="16" y="856"/>
                </a:cubicBezTo>
                <a:lnTo>
                  <a:pt x="16" y="1056"/>
                </a:lnTo>
                <a:cubicBezTo>
                  <a:pt x="424" y="1051"/>
                  <a:pt x="659" y="880"/>
                  <a:pt x="659" y="403"/>
                </a:cubicBezTo>
                <a:cubicBezTo>
                  <a:pt x="659" y="162"/>
                  <a:pt x="522" y="0"/>
                  <a:pt x="311" y="0"/>
                </a:cubicBezTo>
                <a:cubicBezTo>
                  <a:pt x="137" y="0"/>
                  <a:pt x="0" y="142"/>
                  <a:pt x="0" y="317"/>
                </a:cubicBezTo>
                <a:close/>
                <a:moveTo>
                  <a:pt x="756" y="317"/>
                </a:moveTo>
                <a:lnTo>
                  <a:pt x="756" y="317"/>
                </a:lnTo>
                <a:cubicBezTo>
                  <a:pt x="756" y="488"/>
                  <a:pt x="878" y="623"/>
                  <a:pt x="1068" y="623"/>
                </a:cubicBezTo>
                <a:cubicBezTo>
                  <a:pt x="1100" y="623"/>
                  <a:pt x="1141" y="611"/>
                  <a:pt x="1149" y="603"/>
                </a:cubicBezTo>
                <a:cubicBezTo>
                  <a:pt x="1133" y="725"/>
                  <a:pt x="1036" y="856"/>
                  <a:pt x="772" y="856"/>
                </a:cubicBezTo>
                <a:lnTo>
                  <a:pt x="772" y="1056"/>
                </a:lnTo>
                <a:cubicBezTo>
                  <a:pt x="1181" y="1051"/>
                  <a:pt x="1416" y="880"/>
                  <a:pt x="1416" y="403"/>
                </a:cubicBezTo>
                <a:cubicBezTo>
                  <a:pt x="1416" y="162"/>
                  <a:pt x="1278" y="0"/>
                  <a:pt x="1068" y="0"/>
                </a:cubicBezTo>
                <a:cubicBezTo>
                  <a:pt x="894" y="0"/>
                  <a:pt x="756" y="142"/>
                  <a:pt x="756" y="317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86235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 Grey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4695825"/>
          </a:xfrm>
          <a:prstGeom prst="rect">
            <a:avLst/>
          </a:prstGeom>
          <a:solidFill>
            <a:srgbClr val="DED8C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1"/>
          <p:cNvSpPr>
            <a:spLocks noGrp="1"/>
          </p:cNvSpPr>
          <p:nvPr userDrawn="1">
            <p:ph type="body" sz="quarter" idx="18"/>
          </p:nvPr>
        </p:nvSpPr>
        <p:spPr>
          <a:xfrm>
            <a:off x="0" y="1"/>
            <a:ext cx="9144000" cy="4695824"/>
          </a:xfrm>
        </p:spPr>
        <p:txBody>
          <a:bodyPr anchor="ctr" anchorCtr="1"/>
          <a:lstStyle>
            <a:lvl1pPr marL="0" indent="0" algn="ctr">
              <a:buNone/>
              <a:defRPr/>
            </a:lvl1pPr>
            <a:lvl2pPr marL="0" indent="0" algn="ctr">
              <a:buNone/>
              <a:defRPr/>
            </a:lvl2pPr>
            <a:lvl3pPr marL="0" indent="0" algn="ctr">
              <a:buNone/>
              <a:defRPr/>
            </a:lvl3pPr>
            <a:lvl4pPr marL="0" indent="0" algn="ctr">
              <a:buFont typeface="Arial" panose="020B0604020202020204" pitchFamily="34" charset="0"/>
              <a:buNone/>
              <a:defRPr/>
            </a:lvl4pPr>
            <a:lvl5pPr marL="0" indent="0">
              <a:buNone/>
              <a:defRPr sz="2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  <a:endParaRPr lang="en-GB" dirty="0"/>
          </a:p>
        </p:txBody>
      </p:sp>
      <p:sp>
        <p:nvSpPr>
          <p:cNvPr id="8" name="Freeform 5"/>
          <p:cNvSpPr>
            <a:spLocks noEditPoints="1"/>
          </p:cNvSpPr>
          <p:nvPr userDrawn="1"/>
        </p:nvSpPr>
        <p:spPr bwMode="auto">
          <a:xfrm>
            <a:off x="4318000" y="646113"/>
            <a:ext cx="512763" cy="381000"/>
          </a:xfrm>
          <a:custGeom>
            <a:avLst/>
            <a:gdLst>
              <a:gd name="T0" fmla="*/ 1416 w 1416"/>
              <a:gd name="T1" fmla="*/ 737 h 1055"/>
              <a:gd name="T2" fmla="*/ 1416 w 1416"/>
              <a:gd name="T3" fmla="*/ 737 h 1055"/>
              <a:gd name="T4" fmla="*/ 1104 w 1416"/>
              <a:gd name="T5" fmla="*/ 431 h 1055"/>
              <a:gd name="T6" fmla="*/ 1023 w 1416"/>
              <a:gd name="T7" fmla="*/ 452 h 1055"/>
              <a:gd name="T8" fmla="*/ 1400 w 1416"/>
              <a:gd name="T9" fmla="*/ 199 h 1055"/>
              <a:gd name="T10" fmla="*/ 1400 w 1416"/>
              <a:gd name="T11" fmla="*/ 0 h 1055"/>
              <a:gd name="T12" fmla="*/ 756 w 1416"/>
              <a:gd name="T13" fmla="*/ 652 h 1055"/>
              <a:gd name="T14" fmla="*/ 1104 w 1416"/>
              <a:gd name="T15" fmla="*/ 1055 h 1055"/>
              <a:gd name="T16" fmla="*/ 1416 w 1416"/>
              <a:gd name="T17" fmla="*/ 737 h 1055"/>
              <a:gd name="T18" fmla="*/ 659 w 1416"/>
              <a:gd name="T19" fmla="*/ 737 h 1055"/>
              <a:gd name="T20" fmla="*/ 659 w 1416"/>
              <a:gd name="T21" fmla="*/ 737 h 1055"/>
              <a:gd name="T22" fmla="*/ 348 w 1416"/>
              <a:gd name="T23" fmla="*/ 431 h 1055"/>
              <a:gd name="T24" fmla="*/ 267 w 1416"/>
              <a:gd name="T25" fmla="*/ 452 h 1055"/>
              <a:gd name="T26" fmla="*/ 643 w 1416"/>
              <a:gd name="T27" fmla="*/ 199 h 1055"/>
              <a:gd name="T28" fmla="*/ 643 w 1416"/>
              <a:gd name="T29" fmla="*/ 0 h 1055"/>
              <a:gd name="T30" fmla="*/ 0 w 1416"/>
              <a:gd name="T31" fmla="*/ 652 h 1055"/>
              <a:gd name="T32" fmla="*/ 348 w 1416"/>
              <a:gd name="T33" fmla="*/ 1055 h 1055"/>
              <a:gd name="T34" fmla="*/ 659 w 1416"/>
              <a:gd name="T35" fmla="*/ 737 h 1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16" h="1055">
                <a:moveTo>
                  <a:pt x="1416" y="737"/>
                </a:moveTo>
                <a:lnTo>
                  <a:pt x="1416" y="737"/>
                </a:lnTo>
                <a:cubicBezTo>
                  <a:pt x="1416" y="566"/>
                  <a:pt x="1295" y="431"/>
                  <a:pt x="1104" y="431"/>
                </a:cubicBezTo>
                <a:cubicBezTo>
                  <a:pt x="1072" y="431"/>
                  <a:pt x="1031" y="444"/>
                  <a:pt x="1023" y="452"/>
                </a:cubicBezTo>
                <a:cubicBezTo>
                  <a:pt x="1040" y="329"/>
                  <a:pt x="1137" y="199"/>
                  <a:pt x="1400" y="199"/>
                </a:cubicBezTo>
                <a:lnTo>
                  <a:pt x="1400" y="0"/>
                </a:lnTo>
                <a:cubicBezTo>
                  <a:pt x="991" y="3"/>
                  <a:pt x="756" y="174"/>
                  <a:pt x="756" y="652"/>
                </a:cubicBezTo>
                <a:cubicBezTo>
                  <a:pt x="756" y="892"/>
                  <a:pt x="894" y="1055"/>
                  <a:pt x="1104" y="1055"/>
                </a:cubicBezTo>
                <a:cubicBezTo>
                  <a:pt x="1278" y="1055"/>
                  <a:pt x="1416" y="913"/>
                  <a:pt x="1416" y="737"/>
                </a:cubicBezTo>
                <a:close/>
                <a:moveTo>
                  <a:pt x="659" y="737"/>
                </a:moveTo>
                <a:lnTo>
                  <a:pt x="659" y="737"/>
                </a:lnTo>
                <a:cubicBezTo>
                  <a:pt x="659" y="566"/>
                  <a:pt x="538" y="431"/>
                  <a:pt x="348" y="431"/>
                </a:cubicBezTo>
                <a:cubicBezTo>
                  <a:pt x="315" y="431"/>
                  <a:pt x="275" y="444"/>
                  <a:pt x="267" y="452"/>
                </a:cubicBezTo>
                <a:cubicBezTo>
                  <a:pt x="283" y="329"/>
                  <a:pt x="380" y="199"/>
                  <a:pt x="643" y="199"/>
                </a:cubicBezTo>
                <a:lnTo>
                  <a:pt x="643" y="0"/>
                </a:lnTo>
                <a:cubicBezTo>
                  <a:pt x="234" y="3"/>
                  <a:pt x="0" y="174"/>
                  <a:pt x="0" y="652"/>
                </a:cubicBezTo>
                <a:cubicBezTo>
                  <a:pt x="0" y="892"/>
                  <a:pt x="137" y="1055"/>
                  <a:pt x="348" y="1055"/>
                </a:cubicBezTo>
                <a:cubicBezTo>
                  <a:pt x="522" y="1055"/>
                  <a:pt x="659" y="913"/>
                  <a:pt x="659" y="737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Freeform 9"/>
          <p:cNvSpPr>
            <a:spLocks noEditPoints="1"/>
          </p:cNvSpPr>
          <p:nvPr userDrawn="1"/>
        </p:nvSpPr>
        <p:spPr bwMode="auto">
          <a:xfrm>
            <a:off x="4318000" y="3741738"/>
            <a:ext cx="512763" cy="381000"/>
          </a:xfrm>
          <a:custGeom>
            <a:avLst/>
            <a:gdLst>
              <a:gd name="T0" fmla="*/ 0 w 1416"/>
              <a:gd name="T1" fmla="*/ 317 h 1056"/>
              <a:gd name="T2" fmla="*/ 0 w 1416"/>
              <a:gd name="T3" fmla="*/ 317 h 1056"/>
              <a:gd name="T4" fmla="*/ 311 w 1416"/>
              <a:gd name="T5" fmla="*/ 623 h 1056"/>
              <a:gd name="T6" fmla="*/ 392 w 1416"/>
              <a:gd name="T7" fmla="*/ 603 h 1056"/>
              <a:gd name="T8" fmla="*/ 16 w 1416"/>
              <a:gd name="T9" fmla="*/ 856 h 1056"/>
              <a:gd name="T10" fmla="*/ 16 w 1416"/>
              <a:gd name="T11" fmla="*/ 1056 h 1056"/>
              <a:gd name="T12" fmla="*/ 659 w 1416"/>
              <a:gd name="T13" fmla="*/ 403 h 1056"/>
              <a:gd name="T14" fmla="*/ 311 w 1416"/>
              <a:gd name="T15" fmla="*/ 0 h 1056"/>
              <a:gd name="T16" fmla="*/ 0 w 1416"/>
              <a:gd name="T17" fmla="*/ 317 h 1056"/>
              <a:gd name="T18" fmla="*/ 756 w 1416"/>
              <a:gd name="T19" fmla="*/ 317 h 1056"/>
              <a:gd name="T20" fmla="*/ 756 w 1416"/>
              <a:gd name="T21" fmla="*/ 317 h 1056"/>
              <a:gd name="T22" fmla="*/ 1068 w 1416"/>
              <a:gd name="T23" fmla="*/ 623 h 1056"/>
              <a:gd name="T24" fmla="*/ 1149 w 1416"/>
              <a:gd name="T25" fmla="*/ 603 h 1056"/>
              <a:gd name="T26" fmla="*/ 772 w 1416"/>
              <a:gd name="T27" fmla="*/ 856 h 1056"/>
              <a:gd name="T28" fmla="*/ 772 w 1416"/>
              <a:gd name="T29" fmla="*/ 1056 h 1056"/>
              <a:gd name="T30" fmla="*/ 1416 w 1416"/>
              <a:gd name="T31" fmla="*/ 403 h 1056"/>
              <a:gd name="T32" fmla="*/ 1068 w 1416"/>
              <a:gd name="T33" fmla="*/ 0 h 1056"/>
              <a:gd name="T34" fmla="*/ 756 w 1416"/>
              <a:gd name="T35" fmla="*/ 317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16" h="1056">
                <a:moveTo>
                  <a:pt x="0" y="317"/>
                </a:moveTo>
                <a:lnTo>
                  <a:pt x="0" y="317"/>
                </a:lnTo>
                <a:cubicBezTo>
                  <a:pt x="0" y="488"/>
                  <a:pt x="121" y="623"/>
                  <a:pt x="311" y="623"/>
                </a:cubicBezTo>
                <a:cubicBezTo>
                  <a:pt x="343" y="623"/>
                  <a:pt x="384" y="611"/>
                  <a:pt x="392" y="603"/>
                </a:cubicBezTo>
                <a:cubicBezTo>
                  <a:pt x="376" y="725"/>
                  <a:pt x="279" y="856"/>
                  <a:pt x="16" y="856"/>
                </a:cubicBezTo>
                <a:lnTo>
                  <a:pt x="16" y="1056"/>
                </a:lnTo>
                <a:cubicBezTo>
                  <a:pt x="424" y="1051"/>
                  <a:pt x="659" y="880"/>
                  <a:pt x="659" y="403"/>
                </a:cubicBezTo>
                <a:cubicBezTo>
                  <a:pt x="659" y="162"/>
                  <a:pt x="522" y="0"/>
                  <a:pt x="311" y="0"/>
                </a:cubicBezTo>
                <a:cubicBezTo>
                  <a:pt x="137" y="0"/>
                  <a:pt x="0" y="142"/>
                  <a:pt x="0" y="317"/>
                </a:cubicBezTo>
                <a:close/>
                <a:moveTo>
                  <a:pt x="756" y="317"/>
                </a:moveTo>
                <a:lnTo>
                  <a:pt x="756" y="317"/>
                </a:lnTo>
                <a:cubicBezTo>
                  <a:pt x="756" y="488"/>
                  <a:pt x="878" y="623"/>
                  <a:pt x="1068" y="623"/>
                </a:cubicBezTo>
                <a:cubicBezTo>
                  <a:pt x="1100" y="623"/>
                  <a:pt x="1141" y="611"/>
                  <a:pt x="1149" y="603"/>
                </a:cubicBezTo>
                <a:cubicBezTo>
                  <a:pt x="1133" y="725"/>
                  <a:pt x="1036" y="856"/>
                  <a:pt x="772" y="856"/>
                </a:cubicBezTo>
                <a:lnTo>
                  <a:pt x="772" y="1056"/>
                </a:lnTo>
                <a:cubicBezTo>
                  <a:pt x="1181" y="1051"/>
                  <a:pt x="1416" y="880"/>
                  <a:pt x="1416" y="403"/>
                </a:cubicBezTo>
                <a:cubicBezTo>
                  <a:pt x="1416" y="162"/>
                  <a:pt x="1278" y="0"/>
                  <a:pt x="1068" y="0"/>
                </a:cubicBezTo>
                <a:cubicBezTo>
                  <a:pt x="894" y="0"/>
                  <a:pt x="756" y="142"/>
                  <a:pt x="756" y="317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423261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500564" y="1466849"/>
            <a:ext cx="4175124" cy="26999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/>
          <p:cNvSpPr/>
          <p:nvPr userDrawn="1"/>
        </p:nvSpPr>
        <p:spPr>
          <a:xfrm>
            <a:off x="4279106" y="2595393"/>
            <a:ext cx="442913" cy="442913"/>
          </a:xfrm>
          <a:prstGeom prst="ellipse">
            <a:avLst/>
          </a:prstGeom>
          <a:solidFill>
            <a:srgbClr val="4F2D7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466849"/>
            <a:ext cx="4032250" cy="2700000"/>
          </a:xfrm>
          <a:solidFill>
            <a:schemeClr val="accent1"/>
          </a:solidFill>
        </p:spPr>
        <p:txBody>
          <a:bodyPr lIns="72000" tIns="72000" rIns="180000" bIns="72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83015" y="1466849"/>
            <a:ext cx="3892673" cy="2689226"/>
          </a:xfrm>
          <a:noFill/>
        </p:spPr>
        <p:txBody>
          <a:bodyPr lIns="72000" tIns="72000" rIns="72000" bIns="72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94722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4500564" y="1466849"/>
            <a:ext cx="4175124" cy="269999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 userDrawn="1"/>
        </p:nvSpPr>
        <p:spPr>
          <a:xfrm>
            <a:off x="4279106" y="2595393"/>
            <a:ext cx="442913" cy="442913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466849"/>
            <a:ext cx="4032250" cy="2700000"/>
          </a:xfrm>
          <a:solidFill>
            <a:schemeClr val="accent3"/>
          </a:solidFill>
        </p:spPr>
        <p:txBody>
          <a:bodyPr lIns="72000" tIns="72000" rIns="180000" bIns="72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83015" y="1466849"/>
            <a:ext cx="3892673" cy="2689226"/>
          </a:xfrm>
          <a:noFill/>
        </p:spPr>
        <p:txBody>
          <a:bodyPr lIns="72000" tIns="72000" rIns="72000" bIns="72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51289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4500564" y="1466849"/>
            <a:ext cx="4175124" cy="26999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 userDrawn="1"/>
        </p:nvSpPr>
        <p:spPr>
          <a:xfrm>
            <a:off x="4279106" y="2595393"/>
            <a:ext cx="442913" cy="442913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466849"/>
            <a:ext cx="4032250" cy="2700000"/>
          </a:xfrm>
          <a:solidFill>
            <a:schemeClr val="accent5"/>
          </a:solidFill>
        </p:spPr>
        <p:txBody>
          <a:bodyPr lIns="72000" tIns="72000" rIns="180000" bIns="72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83015" y="1466849"/>
            <a:ext cx="3892673" cy="2689226"/>
          </a:xfrm>
          <a:noFill/>
        </p:spPr>
        <p:txBody>
          <a:bodyPr lIns="72000" tIns="72000" rIns="72000" bIns="72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472676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4500564" y="1466849"/>
            <a:ext cx="4175124" cy="26999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 userDrawn="1"/>
        </p:nvSpPr>
        <p:spPr>
          <a:xfrm>
            <a:off x="4279106" y="2595393"/>
            <a:ext cx="442913" cy="442913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466849"/>
            <a:ext cx="4032250" cy="2700000"/>
          </a:xfrm>
          <a:solidFill>
            <a:schemeClr val="accent4"/>
          </a:solidFill>
        </p:spPr>
        <p:txBody>
          <a:bodyPr lIns="72000" tIns="72000" rIns="180000" bIns="72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83015" y="1466849"/>
            <a:ext cx="3892673" cy="2689226"/>
          </a:xfrm>
          <a:noFill/>
        </p:spPr>
        <p:txBody>
          <a:bodyPr lIns="72000" tIns="72000" rIns="72000" bIns="72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86809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4500564" y="1466849"/>
            <a:ext cx="4175124" cy="2699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 userDrawn="1"/>
        </p:nvSpPr>
        <p:spPr>
          <a:xfrm>
            <a:off x="4279106" y="2595393"/>
            <a:ext cx="442913" cy="442913"/>
          </a:xfrm>
          <a:prstGeom prst="ellipse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466849"/>
            <a:ext cx="4032250" cy="2700000"/>
          </a:xfrm>
          <a:solidFill>
            <a:schemeClr val="accent6"/>
          </a:solidFill>
        </p:spPr>
        <p:txBody>
          <a:bodyPr lIns="72000" tIns="72000" rIns="180000" bIns="72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83015" y="1466849"/>
            <a:ext cx="3892673" cy="2689226"/>
          </a:xfrm>
          <a:noFill/>
        </p:spPr>
        <p:txBody>
          <a:bodyPr lIns="72000" tIns="72000" rIns="72000" bIns="72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94998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4500564" y="1466849"/>
            <a:ext cx="4175124" cy="269999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 userDrawn="1"/>
        </p:nvSpPr>
        <p:spPr>
          <a:xfrm>
            <a:off x="4279106" y="2595393"/>
            <a:ext cx="442913" cy="442913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8313" y="1466849"/>
            <a:ext cx="4032250" cy="2700000"/>
          </a:xfrm>
          <a:solidFill>
            <a:schemeClr val="accent2"/>
          </a:solidFill>
        </p:spPr>
        <p:txBody>
          <a:bodyPr lIns="72000" tIns="72000" rIns="180000" bIns="72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783015" y="1466849"/>
            <a:ext cx="3892673" cy="2689226"/>
          </a:xfrm>
          <a:noFill/>
        </p:spPr>
        <p:txBody>
          <a:bodyPr lIns="72000" tIns="72000" rIns="72000" bIns="7200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62542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urv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4"/>
          <p:cNvSpPr>
            <a:spLocks noGrp="1"/>
          </p:cNvSpPr>
          <p:nvPr>
            <p:ph type="pic" sz="quarter" idx="12" hasCustomPrompt="1"/>
          </p:nvPr>
        </p:nvSpPr>
        <p:spPr>
          <a:xfrm>
            <a:off x="4463820" y="1203325"/>
            <a:ext cx="4680181" cy="3940175"/>
          </a:xfrm>
          <a:custGeom>
            <a:avLst/>
            <a:gdLst>
              <a:gd name="connsiteX0" fmla="*/ 0 w 5751512"/>
              <a:gd name="connsiteY0" fmla="*/ 0 h 3946525"/>
              <a:gd name="connsiteX1" fmla="*/ 5751512 w 5751512"/>
              <a:gd name="connsiteY1" fmla="*/ 0 h 3946525"/>
              <a:gd name="connsiteX2" fmla="*/ 5751512 w 5751512"/>
              <a:gd name="connsiteY2" fmla="*/ 3946525 h 3946525"/>
              <a:gd name="connsiteX3" fmla="*/ 0 w 5751512"/>
              <a:gd name="connsiteY3" fmla="*/ 3946525 h 3946525"/>
              <a:gd name="connsiteX4" fmla="*/ 0 w 5751512"/>
              <a:gd name="connsiteY4" fmla="*/ 0 h 3946525"/>
              <a:gd name="connsiteX0" fmla="*/ 3038929 w 5751512"/>
              <a:gd name="connsiteY0" fmla="*/ 145143 h 3946525"/>
              <a:gd name="connsiteX1" fmla="*/ 5751512 w 5751512"/>
              <a:gd name="connsiteY1" fmla="*/ 0 h 3946525"/>
              <a:gd name="connsiteX2" fmla="*/ 5751512 w 5751512"/>
              <a:gd name="connsiteY2" fmla="*/ 3946525 h 3946525"/>
              <a:gd name="connsiteX3" fmla="*/ 0 w 5751512"/>
              <a:gd name="connsiteY3" fmla="*/ 3946525 h 3946525"/>
              <a:gd name="connsiteX4" fmla="*/ 3038929 w 5751512"/>
              <a:gd name="connsiteY4" fmla="*/ 145143 h 3946525"/>
              <a:gd name="connsiteX0" fmla="*/ 3038929 w 5751512"/>
              <a:gd name="connsiteY0" fmla="*/ 145143 h 3946525"/>
              <a:gd name="connsiteX1" fmla="*/ 5751512 w 5751512"/>
              <a:gd name="connsiteY1" fmla="*/ 0 h 3946525"/>
              <a:gd name="connsiteX2" fmla="*/ 5751512 w 5751512"/>
              <a:gd name="connsiteY2" fmla="*/ 3946525 h 3946525"/>
              <a:gd name="connsiteX3" fmla="*/ 0 w 5751512"/>
              <a:gd name="connsiteY3" fmla="*/ 3946525 h 3946525"/>
              <a:gd name="connsiteX4" fmla="*/ 3038929 w 5751512"/>
              <a:gd name="connsiteY4" fmla="*/ 145143 h 3946525"/>
              <a:gd name="connsiteX0" fmla="*/ 3185476 w 5898059"/>
              <a:gd name="connsiteY0" fmla="*/ 145143 h 3946525"/>
              <a:gd name="connsiteX1" fmla="*/ 5898059 w 5898059"/>
              <a:gd name="connsiteY1" fmla="*/ 0 h 3946525"/>
              <a:gd name="connsiteX2" fmla="*/ 5898059 w 5898059"/>
              <a:gd name="connsiteY2" fmla="*/ 3946525 h 3946525"/>
              <a:gd name="connsiteX3" fmla="*/ 146547 w 5898059"/>
              <a:gd name="connsiteY3" fmla="*/ 3946525 h 3946525"/>
              <a:gd name="connsiteX4" fmla="*/ 3185476 w 5898059"/>
              <a:gd name="connsiteY4" fmla="*/ 145143 h 3946525"/>
              <a:gd name="connsiteX0" fmla="*/ 4670912 w 5779285"/>
              <a:gd name="connsiteY0" fmla="*/ 53092 h 3946525"/>
              <a:gd name="connsiteX1" fmla="*/ 5779285 w 5779285"/>
              <a:gd name="connsiteY1" fmla="*/ 0 h 3946525"/>
              <a:gd name="connsiteX2" fmla="*/ 5779285 w 5779285"/>
              <a:gd name="connsiteY2" fmla="*/ 3946525 h 3946525"/>
              <a:gd name="connsiteX3" fmla="*/ 27773 w 5779285"/>
              <a:gd name="connsiteY3" fmla="*/ 3946525 h 3946525"/>
              <a:gd name="connsiteX4" fmla="*/ 4670912 w 5779285"/>
              <a:gd name="connsiteY4" fmla="*/ 53092 h 3946525"/>
              <a:gd name="connsiteX0" fmla="*/ 4661785 w 5770158"/>
              <a:gd name="connsiteY0" fmla="*/ 53092 h 3946525"/>
              <a:gd name="connsiteX1" fmla="*/ 5770158 w 5770158"/>
              <a:gd name="connsiteY1" fmla="*/ 0 h 3946525"/>
              <a:gd name="connsiteX2" fmla="*/ 5770158 w 5770158"/>
              <a:gd name="connsiteY2" fmla="*/ 3946525 h 3946525"/>
              <a:gd name="connsiteX3" fmla="*/ 18646 w 5770158"/>
              <a:gd name="connsiteY3" fmla="*/ 3946525 h 3946525"/>
              <a:gd name="connsiteX4" fmla="*/ 4661785 w 5770158"/>
              <a:gd name="connsiteY4" fmla="*/ 53092 h 3946525"/>
              <a:gd name="connsiteX0" fmla="*/ 4357352 w 5465725"/>
              <a:gd name="connsiteY0" fmla="*/ 53092 h 3946525"/>
              <a:gd name="connsiteX1" fmla="*/ 5465725 w 5465725"/>
              <a:gd name="connsiteY1" fmla="*/ 0 h 3946525"/>
              <a:gd name="connsiteX2" fmla="*/ 5465725 w 5465725"/>
              <a:gd name="connsiteY2" fmla="*/ 3946525 h 3946525"/>
              <a:gd name="connsiteX3" fmla="*/ 21686 w 5465725"/>
              <a:gd name="connsiteY3" fmla="*/ 3936297 h 3946525"/>
              <a:gd name="connsiteX4" fmla="*/ 4357352 w 5465725"/>
              <a:gd name="connsiteY4" fmla="*/ 53092 h 3946525"/>
              <a:gd name="connsiteX0" fmla="*/ 4337247 w 5445620"/>
              <a:gd name="connsiteY0" fmla="*/ 53092 h 3946525"/>
              <a:gd name="connsiteX1" fmla="*/ 5445620 w 5445620"/>
              <a:gd name="connsiteY1" fmla="*/ 0 h 3946525"/>
              <a:gd name="connsiteX2" fmla="*/ 5445620 w 5445620"/>
              <a:gd name="connsiteY2" fmla="*/ 3946525 h 3946525"/>
              <a:gd name="connsiteX3" fmla="*/ 1581 w 5445620"/>
              <a:gd name="connsiteY3" fmla="*/ 3936297 h 3946525"/>
              <a:gd name="connsiteX4" fmla="*/ 4337247 w 5445620"/>
              <a:gd name="connsiteY4" fmla="*/ 53092 h 3946525"/>
              <a:gd name="connsiteX0" fmla="*/ 5432791 w 5444953"/>
              <a:gd name="connsiteY0" fmla="*/ 12179 h 3946525"/>
              <a:gd name="connsiteX1" fmla="*/ 5444953 w 5444953"/>
              <a:gd name="connsiteY1" fmla="*/ 0 h 3946525"/>
              <a:gd name="connsiteX2" fmla="*/ 5444953 w 5444953"/>
              <a:gd name="connsiteY2" fmla="*/ 3946525 h 3946525"/>
              <a:gd name="connsiteX3" fmla="*/ 914 w 5444953"/>
              <a:gd name="connsiteY3" fmla="*/ 3936297 h 3946525"/>
              <a:gd name="connsiteX4" fmla="*/ 5432791 w 5444953"/>
              <a:gd name="connsiteY4" fmla="*/ 12179 h 3946525"/>
              <a:gd name="connsiteX0" fmla="*/ 5433450 w 5445612"/>
              <a:gd name="connsiteY0" fmla="*/ 12179 h 3946525"/>
              <a:gd name="connsiteX1" fmla="*/ 5445612 w 5445612"/>
              <a:gd name="connsiteY1" fmla="*/ 0 h 3946525"/>
              <a:gd name="connsiteX2" fmla="*/ 5445612 w 5445612"/>
              <a:gd name="connsiteY2" fmla="*/ 3946525 h 3946525"/>
              <a:gd name="connsiteX3" fmla="*/ 1573 w 5445612"/>
              <a:gd name="connsiteY3" fmla="*/ 3936297 h 3946525"/>
              <a:gd name="connsiteX4" fmla="*/ 5433450 w 5445612"/>
              <a:gd name="connsiteY4" fmla="*/ 12179 h 3946525"/>
              <a:gd name="connsiteX0" fmla="*/ 5380034 w 5392196"/>
              <a:gd name="connsiteY0" fmla="*/ 12179 h 3946525"/>
              <a:gd name="connsiteX1" fmla="*/ 5392196 w 5392196"/>
              <a:gd name="connsiteY1" fmla="*/ 0 h 3946525"/>
              <a:gd name="connsiteX2" fmla="*/ 5392196 w 5392196"/>
              <a:gd name="connsiteY2" fmla="*/ 3946525 h 3946525"/>
              <a:gd name="connsiteX3" fmla="*/ 1631 w 5392196"/>
              <a:gd name="connsiteY3" fmla="*/ 3721509 h 3946525"/>
              <a:gd name="connsiteX4" fmla="*/ 5380034 w 5392196"/>
              <a:gd name="connsiteY4" fmla="*/ 12179 h 3946525"/>
              <a:gd name="connsiteX0" fmla="*/ 5420095 w 5432257"/>
              <a:gd name="connsiteY0" fmla="*/ 12179 h 3946525"/>
              <a:gd name="connsiteX1" fmla="*/ 5432257 w 5432257"/>
              <a:gd name="connsiteY1" fmla="*/ 0 h 3946525"/>
              <a:gd name="connsiteX2" fmla="*/ 5432257 w 5432257"/>
              <a:gd name="connsiteY2" fmla="*/ 3946525 h 3946525"/>
              <a:gd name="connsiteX3" fmla="*/ 1587 w 5432257"/>
              <a:gd name="connsiteY3" fmla="*/ 3946525 h 3946525"/>
              <a:gd name="connsiteX4" fmla="*/ 5420095 w 5432257"/>
              <a:gd name="connsiteY4" fmla="*/ 12179 h 3946525"/>
              <a:gd name="connsiteX0" fmla="*/ 5420095 w 5432257"/>
              <a:gd name="connsiteY0" fmla="*/ 12179 h 3946525"/>
              <a:gd name="connsiteX1" fmla="*/ 5432257 w 5432257"/>
              <a:gd name="connsiteY1" fmla="*/ 0 h 3946525"/>
              <a:gd name="connsiteX2" fmla="*/ 5432257 w 5432257"/>
              <a:gd name="connsiteY2" fmla="*/ 3946525 h 3946525"/>
              <a:gd name="connsiteX3" fmla="*/ 1587 w 5432257"/>
              <a:gd name="connsiteY3" fmla="*/ 3946525 h 3946525"/>
              <a:gd name="connsiteX4" fmla="*/ 5420095 w 5432257"/>
              <a:gd name="connsiteY4" fmla="*/ 12179 h 3946525"/>
              <a:gd name="connsiteX0" fmla="*/ 5420024 w 5432186"/>
              <a:gd name="connsiteY0" fmla="*/ 12179 h 3946525"/>
              <a:gd name="connsiteX1" fmla="*/ 5432186 w 5432186"/>
              <a:gd name="connsiteY1" fmla="*/ 0 h 3946525"/>
              <a:gd name="connsiteX2" fmla="*/ 5432186 w 5432186"/>
              <a:gd name="connsiteY2" fmla="*/ 3946525 h 3946525"/>
              <a:gd name="connsiteX3" fmla="*/ 1516 w 5432186"/>
              <a:gd name="connsiteY3" fmla="*/ 3946525 h 3946525"/>
              <a:gd name="connsiteX4" fmla="*/ 5420024 w 5432186"/>
              <a:gd name="connsiteY4" fmla="*/ 12179 h 3946525"/>
              <a:gd name="connsiteX0" fmla="*/ 5464554 w 5476716"/>
              <a:gd name="connsiteY0" fmla="*/ 12179 h 3946525"/>
              <a:gd name="connsiteX1" fmla="*/ 5476716 w 5476716"/>
              <a:gd name="connsiteY1" fmla="*/ 0 h 3946525"/>
              <a:gd name="connsiteX2" fmla="*/ 5476716 w 5476716"/>
              <a:gd name="connsiteY2" fmla="*/ 3946525 h 3946525"/>
              <a:gd name="connsiteX3" fmla="*/ 1474 w 5476716"/>
              <a:gd name="connsiteY3" fmla="*/ 3946525 h 3946525"/>
              <a:gd name="connsiteX4" fmla="*/ 5464554 w 5476716"/>
              <a:gd name="connsiteY4" fmla="*/ 12179 h 3946525"/>
              <a:gd name="connsiteX0" fmla="*/ 5463080 w 5475242"/>
              <a:gd name="connsiteY0" fmla="*/ 12179 h 3946525"/>
              <a:gd name="connsiteX1" fmla="*/ 5475242 w 5475242"/>
              <a:gd name="connsiteY1" fmla="*/ 0 h 3946525"/>
              <a:gd name="connsiteX2" fmla="*/ 5475242 w 5475242"/>
              <a:gd name="connsiteY2" fmla="*/ 3946525 h 3946525"/>
              <a:gd name="connsiteX3" fmla="*/ 0 w 5475242"/>
              <a:gd name="connsiteY3" fmla="*/ 3946525 h 3946525"/>
              <a:gd name="connsiteX4" fmla="*/ 5463080 w 5475242"/>
              <a:gd name="connsiteY4" fmla="*/ 12179 h 3946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75242" h="3946525">
                <a:moveTo>
                  <a:pt x="5463080" y="12179"/>
                </a:moveTo>
                <a:lnTo>
                  <a:pt x="5475242" y="0"/>
                </a:lnTo>
                <a:lnTo>
                  <a:pt x="5475242" y="3946525"/>
                </a:lnTo>
                <a:lnTo>
                  <a:pt x="0" y="3946525"/>
                </a:lnTo>
                <a:cubicBezTo>
                  <a:pt x="282730" y="2678807"/>
                  <a:pt x="1479627" y="206377"/>
                  <a:pt x="5463080" y="12179"/>
                </a:cubicBezTo>
                <a:close/>
              </a:path>
            </a:pathLst>
          </a:custGeom>
          <a:noFill/>
        </p:spPr>
        <p:txBody>
          <a:bodyPr vert="horz" lIns="0" tIns="0" rIns="0" bIns="0" anchor="ctr" anchorCtr="1"/>
          <a:lstStyle>
            <a:lvl1pPr marL="0" indent="0" algn="r">
              <a:buNone/>
              <a:defRPr sz="1300">
                <a:solidFill>
                  <a:srgbClr val="00A7B5"/>
                </a:solidFill>
              </a:defRPr>
            </a:lvl1pPr>
          </a:lstStyle>
          <a:p>
            <a:r>
              <a:rPr lang="en-US" dirty="0"/>
              <a:t>Click icon to insert photo</a:t>
            </a:r>
          </a:p>
        </p:txBody>
      </p:sp>
      <p:sp>
        <p:nvSpPr>
          <p:cNvPr id="7" name="Copyright"/>
          <p:cNvSpPr txBox="1"/>
          <p:nvPr userDrawn="1"/>
        </p:nvSpPr>
        <p:spPr>
          <a:xfrm>
            <a:off x="471996" y="4905628"/>
            <a:ext cx="2411875" cy="184666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l"/>
            <a:r>
              <a:rPr lang="en-US" sz="600">
                <a:solidFill>
                  <a:schemeClr val="tx1"/>
                </a:solidFill>
              </a:rPr>
              <a:t>©2020 Grant Thornton LLP. A Canadian Member of Grant Thornton International Ltd. All rights reserved.</a:t>
            </a:r>
            <a:endParaRPr lang="en-GB" sz="600" dirty="0">
              <a:solidFill>
                <a:schemeClr val="tx1"/>
              </a:solidFill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9370" y="4887834"/>
            <a:ext cx="2626255" cy="0"/>
          </a:xfrm>
          <a:prstGeom prst="line">
            <a:avLst/>
          </a:prstGeom>
          <a:ln w="19050" cap="rnd">
            <a:solidFill>
              <a:srgbClr val="4F2D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470699" y="3307079"/>
            <a:ext cx="4029864" cy="36744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2000" b="1">
                <a:solidFill>
                  <a:srgbClr val="00A7B5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718560"/>
            <a:ext cx="4032250" cy="399414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800" baseline="0">
                <a:solidFill>
                  <a:srgbClr val="00A7B5"/>
                </a:solidFill>
              </a:defRPr>
            </a:lvl1pPr>
          </a:lstStyle>
          <a:p>
            <a:pPr lvl="0"/>
            <a:r>
              <a:rPr lang="en-US" dirty="0"/>
              <a:t>Click to add position or firm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74619" y="1359602"/>
            <a:ext cx="4025944" cy="11407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000" b="1">
                <a:solidFill>
                  <a:srgbClr val="4F2D7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here to add </a:t>
            </a:r>
            <a:br>
              <a:rPr lang="en-US" dirty="0"/>
            </a:br>
            <a:r>
              <a:rPr lang="en-US" dirty="0"/>
              <a:t>title on this slide</a:t>
            </a:r>
          </a:p>
        </p:txBody>
      </p:sp>
      <p:pic>
        <p:nvPicPr>
          <p:cNvPr id="13" name="GTLogoNoTag" hidden="1">
            <a:extLst>
              <a:ext uri="{FF2B5EF4-FFF2-40B4-BE49-F238E27FC236}">
                <a16:creationId xmlns:a16="http://schemas.microsoft.com/office/drawing/2014/main" id="{0DEFB368-B217-4A16-9BFE-6CA85D72D8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366" y="426050"/>
            <a:ext cx="1961941" cy="638130"/>
          </a:xfrm>
          <a:prstGeom prst="rect">
            <a:avLst/>
          </a:prstGeom>
        </p:spPr>
      </p:pic>
      <p:pic>
        <p:nvPicPr>
          <p:cNvPr id="15" name="GTLogo">
            <a:extLst>
              <a:ext uri="{FF2B5EF4-FFF2-40B4-BE49-F238E27FC236}">
                <a16:creationId xmlns:a16="http://schemas.microsoft.com/office/drawing/2014/main" id="{547AA1F9-2774-4D2A-A381-14A9D777C21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49366" y="557083"/>
            <a:ext cx="1961941" cy="3760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74FF79F-7CEA-4ED5-811E-3F2D167F5D4D}"/>
              </a:ext>
            </a:extLst>
          </p:cNvPr>
          <p:cNvSpPr/>
          <p:nvPr userDrawn="1"/>
        </p:nvSpPr>
        <p:spPr>
          <a:xfrm>
            <a:off x="9220200" y="0"/>
            <a:ext cx="1466850" cy="18516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GB" sz="800" b="1" dirty="0"/>
              <a:t>PHOTO </a:t>
            </a:r>
            <a:br>
              <a:rPr lang="en-GB" sz="800" b="1" dirty="0"/>
            </a:br>
            <a:r>
              <a:rPr lang="en-GB" sz="800" b="1" dirty="0"/>
              <a:t>COVER OPTION </a:t>
            </a:r>
          </a:p>
          <a:p>
            <a:pPr lvl="0">
              <a:spcAft>
                <a:spcPts val="600"/>
              </a:spcAft>
            </a:pPr>
            <a:r>
              <a:rPr lang="en-GB" sz="800" b="0" dirty="0"/>
              <a:t>To insert a photo click on the image frame and then insert your photo using the </a:t>
            </a:r>
            <a:r>
              <a:rPr lang="en-GB" sz="800" b="0" dirty="0" err="1"/>
              <a:t>BrandCentral</a:t>
            </a:r>
            <a:r>
              <a:rPr lang="en-GB" sz="800" b="0" dirty="0"/>
              <a:t> button on your toolbar.</a:t>
            </a:r>
          </a:p>
          <a:p>
            <a:pPr lvl="0">
              <a:spcAft>
                <a:spcPts val="600"/>
              </a:spcAft>
            </a:pPr>
            <a:r>
              <a:rPr lang="en-GB" sz="800" b="0" dirty="0"/>
              <a:t>To scale, crop and move the photo, right click and choose the crop tool. You can now scale and move the photo to the desired position.</a:t>
            </a:r>
          </a:p>
        </p:txBody>
      </p:sp>
    </p:spTree>
    <p:extLst>
      <p:ext uri="{BB962C8B-B14F-4D97-AF65-F5344CB8AC3E}">
        <p14:creationId xmlns:p14="http://schemas.microsoft.com/office/powerpoint/2010/main" val="37087222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s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69370" y="1466849"/>
            <a:ext cx="8206318" cy="3228976"/>
          </a:xfrm>
          <a:solidFill>
            <a:schemeClr val="accent1"/>
          </a:solidFill>
        </p:spPr>
        <p:txBody>
          <a:bodyPr lIns="72000" tIns="72000" rIns="72000" bIns="72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87367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ot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edia Placeholder 8"/>
          <p:cNvSpPr>
            <a:spLocks noGrp="1"/>
          </p:cNvSpPr>
          <p:nvPr>
            <p:ph type="media" sz="quarter" idx="12" hasCustomPrompt="1"/>
          </p:nvPr>
        </p:nvSpPr>
        <p:spPr>
          <a:xfrm>
            <a:off x="0" y="0"/>
            <a:ext cx="9143999" cy="5143500"/>
          </a:xfrm>
          <a:prstGeom prst="rect">
            <a:avLst/>
          </a:prstGeom>
          <a:noFill/>
        </p:spPr>
        <p:txBody>
          <a:bodyPr vert="horz" lIns="0" tIns="0" rIns="0" bIns="0" anchor="ctr" anchorCtr="1"/>
          <a:lstStyle>
            <a:lvl1pPr marL="0" indent="0">
              <a:buNone/>
              <a:defRPr sz="130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icon to insert footage</a:t>
            </a:r>
          </a:p>
        </p:txBody>
      </p:sp>
    </p:spTree>
    <p:extLst>
      <p:ext uri="{BB962C8B-B14F-4D97-AF65-F5344CB8AC3E}">
        <p14:creationId xmlns:p14="http://schemas.microsoft.com/office/powerpoint/2010/main" val="13260823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+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9371" y="1466850"/>
            <a:ext cx="8206318" cy="32289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31813" y="5021263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92464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15E149-60FC-47C4-89C3-DD151117D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C10AF-50C5-4808-B95A-AEDA86FCB8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3242E4-6A66-4DFB-AF2D-EBD831D9B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197A38-B792-4511-B4A6-C261EC5DC309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2434FD-C828-45CC-A631-D92F5BE75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A99356-2862-401B-8EAE-9EF22211E5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566AF-7F45-463C-BC31-0FF48DDEF6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15257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+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9371" y="1466850"/>
            <a:ext cx="8206318" cy="32289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31813" y="5021263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4997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+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9371" y="1466850"/>
            <a:ext cx="8206318" cy="32289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31813" y="5021263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55290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+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9371" y="1466850"/>
            <a:ext cx="8206318" cy="32289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800"/>
            </a:lvl1pPr>
          </a:lstStyle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2"/>
          </p:nvPr>
        </p:nvSpPr>
        <p:spPr>
          <a:xfrm>
            <a:off x="531813" y="5021263"/>
            <a:ext cx="914400" cy="914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23008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+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9371" y="1466850"/>
            <a:ext cx="8206318" cy="32289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30811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lour Curv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/>
          <p:cNvSpPr txBox="1"/>
          <p:nvPr userDrawn="1"/>
        </p:nvSpPr>
        <p:spPr>
          <a:xfrm>
            <a:off x="471996" y="4905628"/>
            <a:ext cx="2411875" cy="184666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l"/>
            <a:r>
              <a:rPr lang="en-US" sz="600">
                <a:solidFill>
                  <a:schemeClr val="tx1"/>
                </a:solidFill>
              </a:rPr>
              <a:t>©2020 Grant Thornton LLP. A Canadian Member of Grant Thornton International Ltd. All rights reserved.</a:t>
            </a:r>
            <a:endParaRPr lang="en-GB" sz="600" dirty="0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69370" y="4887834"/>
            <a:ext cx="2626255" cy="0"/>
          </a:xfrm>
          <a:prstGeom prst="line">
            <a:avLst/>
          </a:prstGeom>
          <a:ln w="19050" cap="rnd">
            <a:solidFill>
              <a:srgbClr val="4F2D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Rectangle 1"/>
          <p:cNvSpPr/>
          <p:nvPr userDrawn="1"/>
        </p:nvSpPr>
        <p:spPr>
          <a:xfrm>
            <a:off x="4457701" y="1203325"/>
            <a:ext cx="4686300" cy="3962400"/>
          </a:xfrm>
          <a:custGeom>
            <a:avLst/>
            <a:gdLst>
              <a:gd name="connsiteX0" fmla="*/ 0 w 5143500"/>
              <a:gd name="connsiteY0" fmla="*/ 0 h 5143500"/>
              <a:gd name="connsiteX1" fmla="*/ 5143500 w 5143500"/>
              <a:gd name="connsiteY1" fmla="*/ 0 h 5143500"/>
              <a:gd name="connsiteX2" fmla="*/ 5143500 w 5143500"/>
              <a:gd name="connsiteY2" fmla="*/ 5143500 h 5143500"/>
              <a:gd name="connsiteX3" fmla="*/ 0 w 5143500"/>
              <a:gd name="connsiteY3" fmla="*/ 5143500 h 5143500"/>
              <a:gd name="connsiteX4" fmla="*/ 0 w 5143500"/>
              <a:gd name="connsiteY4" fmla="*/ 0 h 5143500"/>
              <a:gd name="connsiteX0" fmla="*/ 1397000 w 5143500"/>
              <a:gd name="connsiteY0" fmla="*/ 2006600 h 5143500"/>
              <a:gd name="connsiteX1" fmla="*/ 5143500 w 5143500"/>
              <a:gd name="connsiteY1" fmla="*/ 0 h 5143500"/>
              <a:gd name="connsiteX2" fmla="*/ 5143500 w 5143500"/>
              <a:gd name="connsiteY2" fmla="*/ 5143500 h 5143500"/>
              <a:gd name="connsiteX3" fmla="*/ 0 w 5143500"/>
              <a:gd name="connsiteY3" fmla="*/ 5143500 h 5143500"/>
              <a:gd name="connsiteX4" fmla="*/ 1397000 w 5143500"/>
              <a:gd name="connsiteY4" fmla="*/ 2006600 h 5143500"/>
              <a:gd name="connsiteX0" fmla="*/ 1397000 w 5143500"/>
              <a:gd name="connsiteY0" fmla="*/ 2006600 h 5143500"/>
              <a:gd name="connsiteX1" fmla="*/ 5143500 w 5143500"/>
              <a:gd name="connsiteY1" fmla="*/ 0 h 5143500"/>
              <a:gd name="connsiteX2" fmla="*/ 5143500 w 5143500"/>
              <a:gd name="connsiteY2" fmla="*/ 5143500 h 5143500"/>
              <a:gd name="connsiteX3" fmla="*/ 0 w 5143500"/>
              <a:gd name="connsiteY3" fmla="*/ 5143500 h 5143500"/>
              <a:gd name="connsiteX4" fmla="*/ 1397000 w 5143500"/>
              <a:gd name="connsiteY4" fmla="*/ 2006600 h 5143500"/>
              <a:gd name="connsiteX0" fmla="*/ 1397000 w 5143500"/>
              <a:gd name="connsiteY0" fmla="*/ 2006600 h 5143500"/>
              <a:gd name="connsiteX1" fmla="*/ 5143500 w 5143500"/>
              <a:gd name="connsiteY1" fmla="*/ 0 h 5143500"/>
              <a:gd name="connsiteX2" fmla="*/ 5143500 w 5143500"/>
              <a:gd name="connsiteY2" fmla="*/ 5143500 h 5143500"/>
              <a:gd name="connsiteX3" fmla="*/ 0 w 5143500"/>
              <a:gd name="connsiteY3" fmla="*/ 5143500 h 5143500"/>
              <a:gd name="connsiteX4" fmla="*/ 1397000 w 5143500"/>
              <a:gd name="connsiteY4" fmla="*/ 2006600 h 5143500"/>
              <a:gd name="connsiteX0" fmla="*/ 1397000 w 5143500"/>
              <a:gd name="connsiteY0" fmla="*/ 2006600 h 5143500"/>
              <a:gd name="connsiteX1" fmla="*/ 5143500 w 5143500"/>
              <a:gd name="connsiteY1" fmla="*/ 0 h 5143500"/>
              <a:gd name="connsiteX2" fmla="*/ 5143500 w 5143500"/>
              <a:gd name="connsiteY2" fmla="*/ 5143500 h 5143500"/>
              <a:gd name="connsiteX3" fmla="*/ 0 w 5143500"/>
              <a:gd name="connsiteY3" fmla="*/ 5143500 h 5143500"/>
              <a:gd name="connsiteX4" fmla="*/ 1397000 w 5143500"/>
              <a:gd name="connsiteY4" fmla="*/ 2006600 h 5143500"/>
              <a:gd name="connsiteX0" fmla="*/ 1397000 w 5143500"/>
              <a:gd name="connsiteY0" fmla="*/ 2006600 h 5143500"/>
              <a:gd name="connsiteX1" fmla="*/ 5143500 w 5143500"/>
              <a:gd name="connsiteY1" fmla="*/ 0 h 5143500"/>
              <a:gd name="connsiteX2" fmla="*/ 5143500 w 5143500"/>
              <a:gd name="connsiteY2" fmla="*/ 5143500 h 5143500"/>
              <a:gd name="connsiteX3" fmla="*/ 0 w 5143500"/>
              <a:gd name="connsiteY3" fmla="*/ 5143500 h 5143500"/>
              <a:gd name="connsiteX4" fmla="*/ 1397000 w 5143500"/>
              <a:gd name="connsiteY4" fmla="*/ 2006600 h 5143500"/>
              <a:gd name="connsiteX0" fmla="*/ 1398254 w 5144754"/>
              <a:gd name="connsiteY0" fmla="*/ 2006600 h 5143500"/>
              <a:gd name="connsiteX1" fmla="*/ 5144754 w 5144754"/>
              <a:gd name="connsiteY1" fmla="*/ 0 h 5143500"/>
              <a:gd name="connsiteX2" fmla="*/ 5144754 w 5144754"/>
              <a:gd name="connsiteY2" fmla="*/ 5143500 h 5143500"/>
              <a:gd name="connsiteX3" fmla="*/ 1254 w 5144754"/>
              <a:gd name="connsiteY3" fmla="*/ 5143500 h 5143500"/>
              <a:gd name="connsiteX4" fmla="*/ 1398254 w 5144754"/>
              <a:gd name="connsiteY4" fmla="*/ 2006600 h 5143500"/>
              <a:gd name="connsiteX0" fmla="*/ 1419236 w 5165736"/>
              <a:gd name="connsiteY0" fmla="*/ 2006600 h 5143500"/>
              <a:gd name="connsiteX1" fmla="*/ 5165736 w 5165736"/>
              <a:gd name="connsiteY1" fmla="*/ 0 h 5143500"/>
              <a:gd name="connsiteX2" fmla="*/ 5165736 w 5165736"/>
              <a:gd name="connsiteY2" fmla="*/ 5143500 h 5143500"/>
              <a:gd name="connsiteX3" fmla="*/ 22236 w 5165736"/>
              <a:gd name="connsiteY3" fmla="*/ 5143500 h 5143500"/>
              <a:gd name="connsiteX4" fmla="*/ 1419236 w 5165736"/>
              <a:gd name="connsiteY4" fmla="*/ 2006600 h 5143500"/>
              <a:gd name="connsiteX0" fmla="*/ 1397354 w 5143854"/>
              <a:gd name="connsiteY0" fmla="*/ 2006600 h 5143500"/>
              <a:gd name="connsiteX1" fmla="*/ 5143854 w 5143854"/>
              <a:gd name="connsiteY1" fmla="*/ 0 h 5143500"/>
              <a:gd name="connsiteX2" fmla="*/ 5143854 w 5143854"/>
              <a:gd name="connsiteY2" fmla="*/ 5143500 h 5143500"/>
              <a:gd name="connsiteX3" fmla="*/ 354 w 5143854"/>
              <a:gd name="connsiteY3" fmla="*/ 5143500 h 5143500"/>
              <a:gd name="connsiteX4" fmla="*/ 1397354 w 5143854"/>
              <a:gd name="connsiteY4" fmla="*/ 2006600 h 5143500"/>
              <a:gd name="connsiteX0" fmla="*/ 1397354 w 5143854"/>
              <a:gd name="connsiteY0" fmla="*/ 2006600 h 5143500"/>
              <a:gd name="connsiteX1" fmla="*/ 5143854 w 5143854"/>
              <a:gd name="connsiteY1" fmla="*/ 0 h 5143500"/>
              <a:gd name="connsiteX2" fmla="*/ 5143854 w 5143854"/>
              <a:gd name="connsiteY2" fmla="*/ 5143500 h 5143500"/>
              <a:gd name="connsiteX3" fmla="*/ 354 w 5143854"/>
              <a:gd name="connsiteY3" fmla="*/ 5143500 h 5143500"/>
              <a:gd name="connsiteX4" fmla="*/ 1397354 w 5143854"/>
              <a:gd name="connsiteY4" fmla="*/ 2006600 h 5143500"/>
              <a:gd name="connsiteX0" fmla="*/ 1397354 w 5143854"/>
              <a:gd name="connsiteY0" fmla="*/ 2006600 h 5143500"/>
              <a:gd name="connsiteX1" fmla="*/ 5143854 w 5143854"/>
              <a:gd name="connsiteY1" fmla="*/ 0 h 5143500"/>
              <a:gd name="connsiteX2" fmla="*/ 5143854 w 5143854"/>
              <a:gd name="connsiteY2" fmla="*/ 5143500 h 5143500"/>
              <a:gd name="connsiteX3" fmla="*/ 354 w 5143854"/>
              <a:gd name="connsiteY3" fmla="*/ 5143500 h 5143500"/>
              <a:gd name="connsiteX4" fmla="*/ 1397354 w 5143854"/>
              <a:gd name="connsiteY4" fmla="*/ 2006600 h 5143500"/>
              <a:gd name="connsiteX0" fmla="*/ 1397354 w 5143854"/>
              <a:gd name="connsiteY0" fmla="*/ 2006600 h 5143500"/>
              <a:gd name="connsiteX1" fmla="*/ 5143854 w 5143854"/>
              <a:gd name="connsiteY1" fmla="*/ 0 h 5143500"/>
              <a:gd name="connsiteX2" fmla="*/ 5143854 w 5143854"/>
              <a:gd name="connsiteY2" fmla="*/ 5143500 h 5143500"/>
              <a:gd name="connsiteX3" fmla="*/ 354 w 5143854"/>
              <a:gd name="connsiteY3" fmla="*/ 5143500 h 5143500"/>
              <a:gd name="connsiteX4" fmla="*/ 1397354 w 5143854"/>
              <a:gd name="connsiteY4" fmla="*/ 2006600 h 5143500"/>
              <a:gd name="connsiteX0" fmla="*/ 1600466 w 5143766"/>
              <a:gd name="connsiteY0" fmla="*/ 2120900 h 5143500"/>
              <a:gd name="connsiteX1" fmla="*/ 5143766 w 5143766"/>
              <a:gd name="connsiteY1" fmla="*/ 0 h 5143500"/>
              <a:gd name="connsiteX2" fmla="*/ 5143766 w 5143766"/>
              <a:gd name="connsiteY2" fmla="*/ 5143500 h 5143500"/>
              <a:gd name="connsiteX3" fmla="*/ 266 w 5143766"/>
              <a:gd name="connsiteY3" fmla="*/ 5143500 h 5143500"/>
              <a:gd name="connsiteX4" fmla="*/ 1600466 w 5143766"/>
              <a:gd name="connsiteY4" fmla="*/ 2120900 h 5143500"/>
              <a:gd name="connsiteX0" fmla="*/ 1435433 w 5143833"/>
              <a:gd name="connsiteY0" fmla="*/ 2159000 h 5143500"/>
              <a:gd name="connsiteX1" fmla="*/ 5143833 w 5143833"/>
              <a:gd name="connsiteY1" fmla="*/ 0 h 5143500"/>
              <a:gd name="connsiteX2" fmla="*/ 5143833 w 5143833"/>
              <a:gd name="connsiteY2" fmla="*/ 5143500 h 5143500"/>
              <a:gd name="connsiteX3" fmla="*/ 333 w 5143833"/>
              <a:gd name="connsiteY3" fmla="*/ 5143500 h 5143500"/>
              <a:gd name="connsiteX4" fmla="*/ 1435433 w 5143833"/>
              <a:gd name="connsiteY4" fmla="*/ 2159000 h 5143500"/>
              <a:gd name="connsiteX0" fmla="*/ 1435433 w 5143833"/>
              <a:gd name="connsiteY0" fmla="*/ 2159000 h 5143500"/>
              <a:gd name="connsiteX1" fmla="*/ 5143833 w 5143833"/>
              <a:gd name="connsiteY1" fmla="*/ 0 h 5143500"/>
              <a:gd name="connsiteX2" fmla="*/ 5143833 w 5143833"/>
              <a:gd name="connsiteY2" fmla="*/ 5143500 h 5143500"/>
              <a:gd name="connsiteX3" fmla="*/ 333 w 5143833"/>
              <a:gd name="connsiteY3" fmla="*/ 5143500 h 5143500"/>
              <a:gd name="connsiteX4" fmla="*/ 1435433 w 5143833"/>
              <a:gd name="connsiteY4" fmla="*/ 2159000 h 5143500"/>
              <a:gd name="connsiteX0" fmla="*/ 1435433 w 5143833"/>
              <a:gd name="connsiteY0" fmla="*/ 2159000 h 5143500"/>
              <a:gd name="connsiteX1" fmla="*/ 5143833 w 5143833"/>
              <a:gd name="connsiteY1" fmla="*/ 0 h 5143500"/>
              <a:gd name="connsiteX2" fmla="*/ 5143833 w 5143833"/>
              <a:gd name="connsiteY2" fmla="*/ 5143500 h 5143500"/>
              <a:gd name="connsiteX3" fmla="*/ 1105234 w 5143833"/>
              <a:gd name="connsiteY3" fmla="*/ 5143500 h 5143500"/>
              <a:gd name="connsiteX4" fmla="*/ 333 w 5143833"/>
              <a:gd name="connsiteY4" fmla="*/ 5143500 h 5143500"/>
              <a:gd name="connsiteX5" fmla="*/ 1435433 w 5143833"/>
              <a:gd name="connsiteY5" fmla="*/ 2159000 h 5143500"/>
              <a:gd name="connsiteX0" fmla="*/ 487278 w 4195678"/>
              <a:gd name="connsiteY0" fmla="*/ 2159000 h 5168900"/>
              <a:gd name="connsiteX1" fmla="*/ 4195678 w 4195678"/>
              <a:gd name="connsiteY1" fmla="*/ 0 h 5168900"/>
              <a:gd name="connsiteX2" fmla="*/ 4195678 w 4195678"/>
              <a:gd name="connsiteY2" fmla="*/ 5143500 h 5168900"/>
              <a:gd name="connsiteX3" fmla="*/ 157079 w 4195678"/>
              <a:gd name="connsiteY3" fmla="*/ 5143500 h 5168900"/>
              <a:gd name="connsiteX4" fmla="*/ 144378 w 4195678"/>
              <a:gd name="connsiteY4" fmla="*/ 5168900 h 5168900"/>
              <a:gd name="connsiteX5" fmla="*/ 487278 w 4195678"/>
              <a:gd name="connsiteY5" fmla="*/ 2159000 h 5168900"/>
              <a:gd name="connsiteX0" fmla="*/ 928533 w 4636933"/>
              <a:gd name="connsiteY0" fmla="*/ 2159000 h 5181600"/>
              <a:gd name="connsiteX1" fmla="*/ 4636933 w 4636933"/>
              <a:gd name="connsiteY1" fmla="*/ 0 h 5181600"/>
              <a:gd name="connsiteX2" fmla="*/ 4636933 w 4636933"/>
              <a:gd name="connsiteY2" fmla="*/ 5143500 h 5181600"/>
              <a:gd name="connsiteX3" fmla="*/ 598334 w 4636933"/>
              <a:gd name="connsiteY3" fmla="*/ 5143500 h 5181600"/>
              <a:gd name="connsiteX4" fmla="*/ 1433 w 4636933"/>
              <a:gd name="connsiteY4" fmla="*/ 5181600 h 5181600"/>
              <a:gd name="connsiteX5" fmla="*/ 928533 w 4636933"/>
              <a:gd name="connsiteY5" fmla="*/ 2159000 h 5181600"/>
              <a:gd name="connsiteX0" fmla="*/ 927100 w 4635500"/>
              <a:gd name="connsiteY0" fmla="*/ 2159000 h 5181600"/>
              <a:gd name="connsiteX1" fmla="*/ 4635500 w 4635500"/>
              <a:gd name="connsiteY1" fmla="*/ 0 h 5181600"/>
              <a:gd name="connsiteX2" fmla="*/ 4635500 w 4635500"/>
              <a:gd name="connsiteY2" fmla="*/ 5143500 h 5181600"/>
              <a:gd name="connsiteX3" fmla="*/ 596901 w 4635500"/>
              <a:gd name="connsiteY3" fmla="*/ 5143500 h 5181600"/>
              <a:gd name="connsiteX4" fmla="*/ 0 w 4635500"/>
              <a:gd name="connsiteY4" fmla="*/ 5181600 h 5181600"/>
              <a:gd name="connsiteX5" fmla="*/ 927100 w 4635500"/>
              <a:gd name="connsiteY5" fmla="*/ 2159000 h 5181600"/>
              <a:gd name="connsiteX0" fmla="*/ 927100 w 4635500"/>
              <a:gd name="connsiteY0" fmla="*/ 2159000 h 5181600"/>
              <a:gd name="connsiteX1" fmla="*/ 4635500 w 4635500"/>
              <a:gd name="connsiteY1" fmla="*/ 0 h 5181600"/>
              <a:gd name="connsiteX2" fmla="*/ 4635500 w 4635500"/>
              <a:gd name="connsiteY2" fmla="*/ 5143500 h 5181600"/>
              <a:gd name="connsiteX3" fmla="*/ 596901 w 4635500"/>
              <a:gd name="connsiteY3" fmla="*/ 5143500 h 5181600"/>
              <a:gd name="connsiteX4" fmla="*/ 0 w 4635500"/>
              <a:gd name="connsiteY4" fmla="*/ 5181600 h 5181600"/>
              <a:gd name="connsiteX5" fmla="*/ 927100 w 4635500"/>
              <a:gd name="connsiteY5" fmla="*/ 2159000 h 5181600"/>
              <a:gd name="connsiteX0" fmla="*/ 927100 w 4635500"/>
              <a:gd name="connsiteY0" fmla="*/ 2159000 h 5181600"/>
              <a:gd name="connsiteX1" fmla="*/ 4635500 w 4635500"/>
              <a:gd name="connsiteY1" fmla="*/ 0 h 5181600"/>
              <a:gd name="connsiteX2" fmla="*/ 4635500 w 4635500"/>
              <a:gd name="connsiteY2" fmla="*/ 5143500 h 5181600"/>
              <a:gd name="connsiteX3" fmla="*/ 596901 w 4635500"/>
              <a:gd name="connsiteY3" fmla="*/ 5143500 h 5181600"/>
              <a:gd name="connsiteX4" fmla="*/ 0 w 4635500"/>
              <a:gd name="connsiteY4" fmla="*/ 5181600 h 5181600"/>
              <a:gd name="connsiteX5" fmla="*/ 927100 w 4635500"/>
              <a:gd name="connsiteY5" fmla="*/ 2159000 h 5181600"/>
              <a:gd name="connsiteX0" fmla="*/ 927100 w 4635500"/>
              <a:gd name="connsiteY0" fmla="*/ 2159000 h 5181600"/>
              <a:gd name="connsiteX1" fmla="*/ 4635500 w 4635500"/>
              <a:gd name="connsiteY1" fmla="*/ 0 h 5181600"/>
              <a:gd name="connsiteX2" fmla="*/ 4635500 w 4635500"/>
              <a:gd name="connsiteY2" fmla="*/ 5143500 h 5181600"/>
              <a:gd name="connsiteX3" fmla="*/ 596901 w 4635500"/>
              <a:gd name="connsiteY3" fmla="*/ 5143500 h 5181600"/>
              <a:gd name="connsiteX4" fmla="*/ 0 w 4635500"/>
              <a:gd name="connsiteY4" fmla="*/ 5181600 h 5181600"/>
              <a:gd name="connsiteX5" fmla="*/ 927100 w 4635500"/>
              <a:gd name="connsiteY5" fmla="*/ 2159000 h 5181600"/>
              <a:gd name="connsiteX0" fmla="*/ 927100 w 4635500"/>
              <a:gd name="connsiteY0" fmla="*/ 2159000 h 5181600"/>
              <a:gd name="connsiteX1" fmla="*/ 4635500 w 4635500"/>
              <a:gd name="connsiteY1" fmla="*/ 0 h 5181600"/>
              <a:gd name="connsiteX2" fmla="*/ 4635500 w 4635500"/>
              <a:gd name="connsiteY2" fmla="*/ 5143500 h 5181600"/>
              <a:gd name="connsiteX3" fmla="*/ 596901 w 4635500"/>
              <a:gd name="connsiteY3" fmla="*/ 5143500 h 5181600"/>
              <a:gd name="connsiteX4" fmla="*/ 0 w 4635500"/>
              <a:gd name="connsiteY4" fmla="*/ 5181600 h 5181600"/>
              <a:gd name="connsiteX5" fmla="*/ 927100 w 4635500"/>
              <a:gd name="connsiteY5" fmla="*/ 2159000 h 5181600"/>
              <a:gd name="connsiteX0" fmla="*/ 927100 w 4635500"/>
              <a:gd name="connsiteY0" fmla="*/ 2159000 h 5181600"/>
              <a:gd name="connsiteX1" fmla="*/ 4635500 w 4635500"/>
              <a:gd name="connsiteY1" fmla="*/ 0 h 5181600"/>
              <a:gd name="connsiteX2" fmla="*/ 4635500 w 4635500"/>
              <a:gd name="connsiteY2" fmla="*/ 5143500 h 5181600"/>
              <a:gd name="connsiteX3" fmla="*/ 596901 w 4635500"/>
              <a:gd name="connsiteY3" fmla="*/ 5143500 h 5181600"/>
              <a:gd name="connsiteX4" fmla="*/ 0 w 4635500"/>
              <a:gd name="connsiteY4" fmla="*/ 5181600 h 5181600"/>
              <a:gd name="connsiteX5" fmla="*/ 927100 w 4635500"/>
              <a:gd name="connsiteY5" fmla="*/ 2159000 h 5181600"/>
              <a:gd name="connsiteX0" fmla="*/ 927100 w 4635500"/>
              <a:gd name="connsiteY0" fmla="*/ 2159000 h 5143500"/>
              <a:gd name="connsiteX1" fmla="*/ 4635500 w 4635500"/>
              <a:gd name="connsiteY1" fmla="*/ 0 h 5143500"/>
              <a:gd name="connsiteX2" fmla="*/ 4635500 w 4635500"/>
              <a:gd name="connsiteY2" fmla="*/ 5143500 h 5143500"/>
              <a:gd name="connsiteX3" fmla="*/ 596901 w 4635500"/>
              <a:gd name="connsiteY3" fmla="*/ 5143500 h 5143500"/>
              <a:gd name="connsiteX4" fmla="*/ 0 w 4635500"/>
              <a:gd name="connsiteY4" fmla="*/ 5143500 h 5143500"/>
              <a:gd name="connsiteX5" fmla="*/ 927100 w 4635500"/>
              <a:gd name="connsiteY5" fmla="*/ 2159000 h 5143500"/>
              <a:gd name="connsiteX0" fmla="*/ 0 w 4635500"/>
              <a:gd name="connsiteY0" fmla="*/ 5143500 h 5143500"/>
              <a:gd name="connsiteX1" fmla="*/ 4635500 w 4635500"/>
              <a:gd name="connsiteY1" fmla="*/ 0 h 5143500"/>
              <a:gd name="connsiteX2" fmla="*/ 4635500 w 4635500"/>
              <a:gd name="connsiteY2" fmla="*/ 5143500 h 5143500"/>
              <a:gd name="connsiteX3" fmla="*/ 596901 w 4635500"/>
              <a:gd name="connsiteY3" fmla="*/ 5143500 h 5143500"/>
              <a:gd name="connsiteX4" fmla="*/ 0 w 4635500"/>
              <a:gd name="connsiteY4" fmla="*/ 5143500 h 5143500"/>
              <a:gd name="connsiteX0" fmla="*/ 0 w 4635500"/>
              <a:gd name="connsiteY0" fmla="*/ 5143500 h 5143500"/>
              <a:gd name="connsiteX1" fmla="*/ 4635500 w 4635500"/>
              <a:gd name="connsiteY1" fmla="*/ 0 h 5143500"/>
              <a:gd name="connsiteX2" fmla="*/ 4635500 w 4635500"/>
              <a:gd name="connsiteY2" fmla="*/ 5143500 h 5143500"/>
              <a:gd name="connsiteX3" fmla="*/ 596901 w 4635500"/>
              <a:gd name="connsiteY3" fmla="*/ 5143500 h 5143500"/>
              <a:gd name="connsiteX4" fmla="*/ 0 w 4635500"/>
              <a:gd name="connsiteY4" fmla="*/ 5143500 h 5143500"/>
              <a:gd name="connsiteX0" fmla="*/ 0 w 4635500"/>
              <a:gd name="connsiteY0" fmla="*/ 5145147 h 5145147"/>
              <a:gd name="connsiteX1" fmla="*/ 4635500 w 4635500"/>
              <a:gd name="connsiteY1" fmla="*/ 1647 h 5145147"/>
              <a:gd name="connsiteX2" fmla="*/ 4635500 w 4635500"/>
              <a:gd name="connsiteY2" fmla="*/ 5145147 h 5145147"/>
              <a:gd name="connsiteX3" fmla="*/ 596901 w 4635500"/>
              <a:gd name="connsiteY3" fmla="*/ 5145147 h 5145147"/>
              <a:gd name="connsiteX4" fmla="*/ 0 w 4635500"/>
              <a:gd name="connsiteY4" fmla="*/ 5145147 h 5145147"/>
              <a:gd name="connsiteX0" fmla="*/ 0 w 4635500"/>
              <a:gd name="connsiteY0" fmla="*/ 5143500 h 5143500"/>
              <a:gd name="connsiteX1" fmla="*/ 4635500 w 4635500"/>
              <a:gd name="connsiteY1" fmla="*/ 0 h 5143500"/>
              <a:gd name="connsiteX2" fmla="*/ 4635500 w 4635500"/>
              <a:gd name="connsiteY2" fmla="*/ 5143500 h 5143500"/>
              <a:gd name="connsiteX3" fmla="*/ 596901 w 4635500"/>
              <a:gd name="connsiteY3" fmla="*/ 5143500 h 5143500"/>
              <a:gd name="connsiteX4" fmla="*/ 0 w 4635500"/>
              <a:gd name="connsiteY4" fmla="*/ 5143500 h 5143500"/>
              <a:gd name="connsiteX0" fmla="*/ 0 w 4635500"/>
              <a:gd name="connsiteY0" fmla="*/ 5143500 h 5143500"/>
              <a:gd name="connsiteX1" fmla="*/ 4635500 w 4635500"/>
              <a:gd name="connsiteY1" fmla="*/ 0 h 5143500"/>
              <a:gd name="connsiteX2" fmla="*/ 4635500 w 4635500"/>
              <a:gd name="connsiteY2" fmla="*/ 5143500 h 5143500"/>
              <a:gd name="connsiteX3" fmla="*/ 596901 w 4635500"/>
              <a:gd name="connsiteY3" fmla="*/ 5143500 h 5143500"/>
              <a:gd name="connsiteX4" fmla="*/ 0 w 4635500"/>
              <a:gd name="connsiteY4" fmla="*/ 5143500 h 5143500"/>
              <a:gd name="connsiteX0" fmla="*/ 0 w 4457700"/>
              <a:gd name="connsiteY0" fmla="*/ 5143500 h 5143500"/>
              <a:gd name="connsiteX1" fmla="*/ 4457700 w 4457700"/>
              <a:gd name="connsiteY1" fmla="*/ 0 h 5143500"/>
              <a:gd name="connsiteX2" fmla="*/ 4457700 w 4457700"/>
              <a:gd name="connsiteY2" fmla="*/ 5143500 h 5143500"/>
              <a:gd name="connsiteX3" fmla="*/ 419101 w 4457700"/>
              <a:gd name="connsiteY3" fmla="*/ 5143500 h 5143500"/>
              <a:gd name="connsiteX4" fmla="*/ 0 w 4457700"/>
              <a:gd name="connsiteY4" fmla="*/ 5143500 h 5143500"/>
              <a:gd name="connsiteX0" fmla="*/ 0 w 4610100"/>
              <a:gd name="connsiteY0" fmla="*/ 5156200 h 5156200"/>
              <a:gd name="connsiteX1" fmla="*/ 4610100 w 4610100"/>
              <a:gd name="connsiteY1" fmla="*/ 0 h 5156200"/>
              <a:gd name="connsiteX2" fmla="*/ 4610100 w 4610100"/>
              <a:gd name="connsiteY2" fmla="*/ 5143500 h 5156200"/>
              <a:gd name="connsiteX3" fmla="*/ 571501 w 4610100"/>
              <a:gd name="connsiteY3" fmla="*/ 5143500 h 5156200"/>
              <a:gd name="connsiteX4" fmla="*/ 0 w 4610100"/>
              <a:gd name="connsiteY4" fmla="*/ 5156200 h 5156200"/>
              <a:gd name="connsiteX0" fmla="*/ 0 w 4610100"/>
              <a:gd name="connsiteY0" fmla="*/ 5156200 h 5156200"/>
              <a:gd name="connsiteX1" fmla="*/ 4610100 w 4610100"/>
              <a:gd name="connsiteY1" fmla="*/ 0 h 5156200"/>
              <a:gd name="connsiteX2" fmla="*/ 4610100 w 4610100"/>
              <a:gd name="connsiteY2" fmla="*/ 5143500 h 5156200"/>
              <a:gd name="connsiteX3" fmla="*/ 571501 w 4610100"/>
              <a:gd name="connsiteY3" fmla="*/ 5143500 h 5156200"/>
              <a:gd name="connsiteX4" fmla="*/ 0 w 4610100"/>
              <a:gd name="connsiteY4" fmla="*/ 5156200 h 5156200"/>
              <a:gd name="connsiteX0" fmla="*/ 0 w 4610100"/>
              <a:gd name="connsiteY0" fmla="*/ 5156200 h 5156200"/>
              <a:gd name="connsiteX1" fmla="*/ 4610100 w 4610100"/>
              <a:gd name="connsiteY1" fmla="*/ 0 h 5156200"/>
              <a:gd name="connsiteX2" fmla="*/ 4610100 w 4610100"/>
              <a:gd name="connsiteY2" fmla="*/ 5143500 h 5156200"/>
              <a:gd name="connsiteX3" fmla="*/ 571501 w 4610100"/>
              <a:gd name="connsiteY3" fmla="*/ 5143500 h 5156200"/>
              <a:gd name="connsiteX4" fmla="*/ 0 w 4610100"/>
              <a:gd name="connsiteY4" fmla="*/ 5156200 h 5156200"/>
              <a:gd name="connsiteX0" fmla="*/ 0 w 4610100"/>
              <a:gd name="connsiteY0" fmla="*/ 5130800 h 5143500"/>
              <a:gd name="connsiteX1" fmla="*/ 4610100 w 4610100"/>
              <a:gd name="connsiteY1" fmla="*/ 0 h 5143500"/>
              <a:gd name="connsiteX2" fmla="*/ 4610100 w 4610100"/>
              <a:gd name="connsiteY2" fmla="*/ 5143500 h 5143500"/>
              <a:gd name="connsiteX3" fmla="*/ 571501 w 4610100"/>
              <a:gd name="connsiteY3" fmla="*/ 5143500 h 5143500"/>
              <a:gd name="connsiteX4" fmla="*/ 0 w 4610100"/>
              <a:gd name="connsiteY4" fmla="*/ 5130800 h 5143500"/>
              <a:gd name="connsiteX0" fmla="*/ 0 w 4610100"/>
              <a:gd name="connsiteY0" fmla="*/ 5130800 h 5143500"/>
              <a:gd name="connsiteX1" fmla="*/ 4610100 w 4610100"/>
              <a:gd name="connsiteY1" fmla="*/ 0 h 5143500"/>
              <a:gd name="connsiteX2" fmla="*/ 4610100 w 4610100"/>
              <a:gd name="connsiteY2" fmla="*/ 5143500 h 5143500"/>
              <a:gd name="connsiteX3" fmla="*/ 571501 w 4610100"/>
              <a:gd name="connsiteY3" fmla="*/ 5143500 h 5143500"/>
              <a:gd name="connsiteX4" fmla="*/ 0 w 4610100"/>
              <a:gd name="connsiteY4" fmla="*/ 5130800 h 5143500"/>
              <a:gd name="connsiteX0" fmla="*/ 0 w 4610100"/>
              <a:gd name="connsiteY0" fmla="*/ 5130800 h 5143500"/>
              <a:gd name="connsiteX1" fmla="*/ 4610100 w 4610100"/>
              <a:gd name="connsiteY1" fmla="*/ 0 h 5143500"/>
              <a:gd name="connsiteX2" fmla="*/ 4610100 w 4610100"/>
              <a:gd name="connsiteY2" fmla="*/ 5143500 h 5143500"/>
              <a:gd name="connsiteX3" fmla="*/ 571501 w 4610100"/>
              <a:gd name="connsiteY3" fmla="*/ 5143500 h 5143500"/>
              <a:gd name="connsiteX4" fmla="*/ 0 w 4610100"/>
              <a:gd name="connsiteY4" fmla="*/ 51308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0100" h="5143500">
                <a:moveTo>
                  <a:pt x="0" y="5130800"/>
                </a:moveTo>
                <a:cubicBezTo>
                  <a:pt x="653173" y="1169622"/>
                  <a:pt x="2987031" y="120528"/>
                  <a:pt x="4610100" y="0"/>
                </a:cubicBezTo>
                <a:lnTo>
                  <a:pt x="4610100" y="5143500"/>
                </a:lnTo>
                <a:lnTo>
                  <a:pt x="571501" y="5143500"/>
                </a:lnTo>
                <a:lnTo>
                  <a:pt x="0" y="5130800"/>
                </a:lnTo>
                <a:close/>
              </a:path>
            </a:pathLst>
          </a:custGeom>
          <a:solidFill>
            <a:srgbClr val="4F2D7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470699" y="3307079"/>
            <a:ext cx="4029864" cy="367445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2000" b="1">
                <a:solidFill>
                  <a:srgbClr val="00A7B5"/>
                </a:solidFill>
              </a:defRPr>
            </a:lvl1pPr>
          </a:lstStyle>
          <a:p>
            <a:pPr lvl="0"/>
            <a:r>
              <a:rPr lang="en-US" dirty="0"/>
              <a:t>Click to add name</a:t>
            </a:r>
          </a:p>
        </p:txBody>
      </p:sp>
      <p:sp>
        <p:nvSpPr>
          <p:cNvPr id="14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68313" y="3718560"/>
            <a:ext cx="4032250" cy="399414"/>
          </a:xfrm>
          <a:prstGeom prst="rect">
            <a:avLst/>
          </a:prstGeom>
        </p:spPr>
        <p:txBody>
          <a:bodyPr vert="horz" lIns="0"/>
          <a:lstStyle>
            <a:lvl1pPr marL="0" indent="0">
              <a:buNone/>
              <a:defRPr sz="1800" baseline="0">
                <a:solidFill>
                  <a:srgbClr val="00A7B5"/>
                </a:solidFill>
              </a:defRPr>
            </a:lvl1pPr>
          </a:lstStyle>
          <a:p>
            <a:pPr lvl="0"/>
            <a:r>
              <a:rPr lang="en-US" dirty="0"/>
              <a:t>Click to add position or firm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74619" y="1359602"/>
            <a:ext cx="4025944" cy="11407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000" b="1">
                <a:solidFill>
                  <a:srgbClr val="4F2D7F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here to add </a:t>
            </a:r>
            <a:br>
              <a:rPr lang="en-US" dirty="0"/>
            </a:br>
            <a:r>
              <a:rPr lang="en-US" dirty="0"/>
              <a:t>title on this slide</a:t>
            </a:r>
          </a:p>
        </p:txBody>
      </p:sp>
      <p:pic>
        <p:nvPicPr>
          <p:cNvPr id="10" name="GTLogoNoTag" hidden="1">
            <a:extLst>
              <a:ext uri="{FF2B5EF4-FFF2-40B4-BE49-F238E27FC236}">
                <a16:creationId xmlns:a16="http://schemas.microsoft.com/office/drawing/2014/main" id="{FF6BD41E-DAEE-4CE4-BCC6-962CEFF39C2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366" y="426050"/>
            <a:ext cx="1961941" cy="638130"/>
          </a:xfrm>
          <a:prstGeom prst="rect">
            <a:avLst/>
          </a:prstGeom>
        </p:spPr>
      </p:pic>
      <p:pic>
        <p:nvPicPr>
          <p:cNvPr id="11" name="GTLogo">
            <a:extLst>
              <a:ext uri="{FF2B5EF4-FFF2-40B4-BE49-F238E27FC236}">
                <a16:creationId xmlns:a16="http://schemas.microsoft.com/office/drawing/2014/main" id="{15539258-3354-4248-BC3F-B1BEA23E4E6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49366" y="557083"/>
            <a:ext cx="1961941" cy="37606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2595131-09CB-4CE7-BA68-9481401EC219}"/>
              </a:ext>
            </a:extLst>
          </p:cNvPr>
          <p:cNvSpPr/>
          <p:nvPr userDrawn="1"/>
        </p:nvSpPr>
        <p:spPr>
          <a:xfrm>
            <a:off x="9220200" y="0"/>
            <a:ext cx="1466850" cy="303276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GB" sz="800" b="1" dirty="0"/>
              <a:t>SOLID ARC </a:t>
            </a:r>
            <a:br>
              <a:rPr lang="en-GB" sz="800" b="1" dirty="0"/>
            </a:br>
            <a:r>
              <a:rPr lang="en-GB" sz="800" b="1" dirty="0"/>
              <a:t>COVER OPTION 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GB" sz="800" b="0" dirty="0"/>
              <a:t>If you want to change the purple arc to an illustration or photo please use the other cover options available.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lang="en-GB" sz="800" b="0" dirty="0"/>
              <a:t>If you want to change the colour of the arc:</a:t>
            </a:r>
          </a:p>
          <a:p>
            <a:pPr marL="92075" marR="0" lvl="0" indent="-92075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800" b="0" dirty="0"/>
              <a:t>From the ribbon click on the ‘View’ tab and select ‘Slide Master’</a:t>
            </a:r>
          </a:p>
          <a:p>
            <a:pPr marL="92075" marR="0" lvl="0" indent="-92075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800" b="0" dirty="0"/>
              <a:t>Navigate to the layout and select the arc</a:t>
            </a:r>
          </a:p>
          <a:p>
            <a:pPr marL="92075" marR="0" lvl="0" indent="-92075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800" b="0" dirty="0"/>
              <a:t>You can now access the colour palette and change the colour as required</a:t>
            </a:r>
          </a:p>
          <a:p>
            <a:pPr marL="92075" marR="0" lvl="0" indent="-92075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800" b="0" dirty="0"/>
              <a:t>Click on ‘Close Master View’ to exit the slide master area</a:t>
            </a:r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en-GB" sz="800" b="0" dirty="0"/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en-GB" sz="800" b="0" dirty="0"/>
          </a:p>
          <a:p>
            <a: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endParaRPr lang="en-GB" sz="800" b="0" dirty="0"/>
          </a:p>
        </p:txBody>
      </p:sp>
    </p:spTree>
    <p:extLst>
      <p:ext uri="{BB962C8B-B14F-4D97-AF65-F5344CB8AC3E}">
        <p14:creationId xmlns:p14="http://schemas.microsoft.com/office/powerpoint/2010/main" val="414896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2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469370" y="4887834"/>
            <a:ext cx="2626255" cy="0"/>
          </a:xfrm>
          <a:prstGeom prst="line">
            <a:avLst/>
          </a:prstGeom>
          <a:ln w="190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le 13"/>
          <p:cNvSpPr>
            <a:spLocks noGrp="1"/>
          </p:cNvSpPr>
          <p:nvPr>
            <p:ph type="title" hasCustomPrompt="1"/>
          </p:nvPr>
        </p:nvSpPr>
        <p:spPr>
          <a:xfrm>
            <a:off x="468313" y="2619375"/>
            <a:ext cx="8207372" cy="1569556"/>
          </a:xfrm>
          <a:prstGeom prst="rect">
            <a:avLst/>
          </a:prstGeom>
        </p:spPr>
        <p:txBody>
          <a:bodyPr vert="horz" lIns="0" rIns="0"/>
          <a:lstStyle>
            <a:lvl1pPr algn="l" rtl="0">
              <a:lnSpc>
                <a:spcPts val="3400"/>
              </a:lnSpc>
              <a:defRPr sz="3000" b="1">
                <a:solidFill>
                  <a:srgbClr val="FFFFFF"/>
                </a:solidFill>
                <a:latin typeface="+mn-lt"/>
              </a:defRPr>
            </a:lvl1pPr>
          </a:lstStyle>
          <a:p>
            <a:pPr rtl="0">
              <a:lnSpc>
                <a:spcPts val="3400"/>
              </a:lnSpc>
            </a:pPr>
            <a:r>
              <a:rPr lang="en-US" dirty="0"/>
              <a:t>Click here to add title</a:t>
            </a:r>
            <a:br>
              <a:rPr lang="en-US" dirty="0"/>
            </a:br>
            <a:r>
              <a:rPr lang="en-US" dirty="0"/>
              <a:t>on two decks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468313" y="1203324"/>
            <a:ext cx="8207375" cy="63944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lnSpc>
                <a:spcPts val="4000"/>
              </a:lnSpc>
              <a:spcBef>
                <a:spcPts val="0"/>
              </a:spcBef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9" name="Copyright"/>
          <p:cNvSpPr txBox="1"/>
          <p:nvPr userDrawn="1"/>
        </p:nvSpPr>
        <p:spPr>
          <a:xfrm>
            <a:off x="656201" y="4905628"/>
            <a:ext cx="2411875" cy="184666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l"/>
            <a:r>
              <a:rPr lang="en-US" sz="600">
                <a:solidFill>
                  <a:schemeClr val="bg1"/>
                </a:solidFill>
              </a:rPr>
              <a:t>©2020 Grant Thornton LLP. A Canadian Member of Grant Thornton International Ltd. All rights reserved.</a:t>
            </a:r>
            <a:endParaRPr lang="en-GB" sz="600" dirty="0">
              <a:solidFill>
                <a:schemeClr val="bg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 algn="l">
              <a:defRPr/>
            </a:lvl1pPr>
          </a:lstStyle>
          <a:p>
            <a:fld id="{2FF48407-9AE9-463E-9826-84A5E1C607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1020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2900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ullet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9370" y="1466849"/>
            <a:ext cx="8206318" cy="32289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3953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Bullets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5394325" y="1466849"/>
            <a:ext cx="3281364" cy="3228976"/>
          </a:xfrm>
          <a:prstGeom prst="rect">
            <a:avLst/>
          </a:prstGeom>
          <a:noFill/>
        </p:spPr>
        <p:txBody>
          <a:bodyPr lIns="0" tIns="0" rIns="0" bIns="0" anchor="ctr" anchorCtr="1"/>
          <a:lstStyle>
            <a:lvl1pPr marL="0" indent="0">
              <a:buNone/>
              <a:defRPr sz="1200" baseline="0">
                <a:solidFill>
                  <a:srgbClr val="00A7B5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insert illustration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69369" y="1466849"/>
            <a:ext cx="4691594" cy="3228976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4083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4754880" y="1466849"/>
            <a:ext cx="3920808" cy="3228975"/>
          </a:xfrm>
        </p:spPr>
        <p:txBody>
          <a:bodyPr anchor="ctr" anchorCtr="1"/>
          <a:lstStyle>
            <a:lvl1pPr marL="0" indent="0" algn="ctr">
              <a:buNone/>
              <a:defRPr>
                <a:solidFill>
                  <a:schemeClr val="accent1"/>
                </a:solidFill>
              </a:defRPr>
            </a:lvl1pPr>
            <a:lvl2pPr marL="0" indent="0" algn="ctr">
              <a:buNone/>
              <a:defRPr>
                <a:solidFill>
                  <a:schemeClr val="accent1"/>
                </a:solidFill>
              </a:defRPr>
            </a:lvl2pPr>
            <a:lvl3pPr marL="0" indent="0" algn="ctr">
              <a:buNone/>
              <a:defRPr>
                <a:solidFill>
                  <a:schemeClr val="accent1"/>
                </a:solidFill>
              </a:defRPr>
            </a:lvl3pPr>
            <a:lvl4pPr marL="0" indent="0" algn="ctr">
              <a:buNone/>
              <a:defRPr>
                <a:solidFill>
                  <a:schemeClr val="accent1"/>
                </a:solidFill>
              </a:defRPr>
            </a:lvl4pPr>
            <a:lvl5pPr marL="0" indent="0" algn="l">
              <a:buNone/>
              <a:defRPr sz="2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cxnSp>
        <p:nvCxnSpPr>
          <p:cNvPr id="11" name="Straight Connector 10"/>
          <p:cNvCxnSpPr>
            <a:cxnSpLocks/>
          </p:cNvCxnSpPr>
          <p:nvPr userDrawn="1"/>
        </p:nvCxnSpPr>
        <p:spPr>
          <a:xfrm>
            <a:off x="4593047" y="1466849"/>
            <a:ext cx="15498" cy="3228976"/>
          </a:xfrm>
          <a:prstGeom prst="line">
            <a:avLst/>
          </a:prstGeom>
          <a:ln w="7620">
            <a:solidFill>
              <a:srgbClr val="4F2D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69370" y="1466849"/>
            <a:ext cx="3988330" cy="3228975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3" name="Freeform 5"/>
          <p:cNvSpPr>
            <a:spLocks noEditPoints="1"/>
          </p:cNvSpPr>
          <p:nvPr userDrawn="1"/>
        </p:nvSpPr>
        <p:spPr bwMode="auto">
          <a:xfrm>
            <a:off x="6535738" y="1593850"/>
            <a:ext cx="361950" cy="268288"/>
          </a:xfrm>
          <a:custGeom>
            <a:avLst/>
            <a:gdLst>
              <a:gd name="T0" fmla="*/ 1416 w 1416"/>
              <a:gd name="T1" fmla="*/ 737 h 1055"/>
              <a:gd name="T2" fmla="*/ 1416 w 1416"/>
              <a:gd name="T3" fmla="*/ 737 h 1055"/>
              <a:gd name="T4" fmla="*/ 1104 w 1416"/>
              <a:gd name="T5" fmla="*/ 431 h 1055"/>
              <a:gd name="T6" fmla="*/ 1023 w 1416"/>
              <a:gd name="T7" fmla="*/ 452 h 1055"/>
              <a:gd name="T8" fmla="*/ 1400 w 1416"/>
              <a:gd name="T9" fmla="*/ 199 h 1055"/>
              <a:gd name="T10" fmla="*/ 1400 w 1416"/>
              <a:gd name="T11" fmla="*/ 0 h 1055"/>
              <a:gd name="T12" fmla="*/ 756 w 1416"/>
              <a:gd name="T13" fmla="*/ 652 h 1055"/>
              <a:gd name="T14" fmla="*/ 1104 w 1416"/>
              <a:gd name="T15" fmla="*/ 1055 h 1055"/>
              <a:gd name="T16" fmla="*/ 1416 w 1416"/>
              <a:gd name="T17" fmla="*/ 737 h 1055"/>
              <a:gd name="T18" fmla="*/ 659 w 1416"/>
              <a:gd name="T19" fmla="*/ 737 h 1055"/>
              <a:gd name="T20" fmla="*/ 659 w 1416"/>
              <a:gd name="T21" fmla="*/ 737 h 1055"/>
              <a:gd name="T22" fmla="*/ 348 w 1416"/>
              <a:gd name="T23" fmla="*/ 431 h 1055"/>
              <a:gd name="T24" fmla="*/ 267 w 1416"/>
              <a:gd name="T25" fmla="*/ 452 h 1055"/>
              <a:gd name="T26" fmla="*/ 643 w 1416"/>
              <a:gd name="T27" fmla="*/ 199 h 1055"/>
              <a:gd name="T28" fmla="*/ 643 w 1416"/>
              <a:gd name="T29" fmla="*/ 0 h 1055"/>
              <a:gd name="T30" fmla="*/ 0 w 1416"/>
              <a:gd name="T31" fmla="*/ 652 h 1055"/>
              <a:gd name="T32" fmla="*/ 348 w 1416"/>
              <a:gd name="T33" fmla="*/ 1055 h 1055"/>
              <a:gd name="T34" fmla="*/ 659 w 1416"/>
              <a:gd name="T35" fmla="*/ 737 h 10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16" h="1055">
                <a:moveTo>
                  <a:pt x="1416" y="737"/>
                </a:moveTo>
                <a:lnTo>
                  <a:pt x="1416" y="737"/>
                </a:lnTo>
                <a:cubicBezTo>
                  <a:pt x="1416" y="566"/>
                  <a:pt x="1295" y="431"/>
                  <a:pt x="1104" y="431"/>
                </a:cubicBezTo>
                <a:cubicBezTo>
                  <a:pt x="1072" y="431"/>
                  <a:pt x="1031" y="444"/>
                  <a:pt x="1023" y="452"/>
                </a:cubicBezTo>
                <a:cubicBezTo>
                  <a:pt x="1040" y="329"/>
                  <a:pt x="1137" y="199"/>
                  <a:pt x="1400" y="199"/>
                </a:cubicBezTo>
                <a:lnTo>
                  <a:pt x="1400" y="0"/>
                </a:lnTo>
                <a:cubicBezTo>
                  <a:pt x="991" y="3"/>
                  <a:pt x="756" y="174"/>
                  <a:pt x="756" y="652"/>
                </a:cubicBezTo>
                <a:cubicBezTo>
                  <a:pt x="756" y="892"/>
                  <a:pt x="894" y="1055"/>
                  <a:pt x="1104" y="1055"/>
                </a:cubicBezTo>
                <a:cubicBezTo>
                  <a:pt x="1278" y="1055"/>
                  <a:pt x="1416" y="913"/>
                  <a:pt x="1416" y="737"/>
                </a:cubicBezTo>
                <a:close/>
                <a:moveTo>
                  <a:pt x="659" y="737"/>
                </a:moveTo>
                <a:lnTo>
                  <a:pt x="659" y="737"/>
                </a:lnTo>
                <a:cubicBezTo>
                  <a:pt x="659" y="566"/>
                  <a:pt x="538" y="431"/>
                  <a:pt x="348" y="431"/>
                </a:cubicBezTo>
                <a:cubicBezTo>
                  <a:pt x="315" y="431"/>
                  <a:pt x="275" y="444"/>
                  <a:pt x="267" y="452"/>
                </a:cubicBezTo>
                <a:cubicBezTo>
                  <a:pt x="283" y="329"/>
                  <a:pt x="380" y="199"/>
                  <a:pt x="643" y="199"/>
                </a:cubicBezTo>
                <a:lnTo>
                  <a:pt x="643" y="0"/>
                </a:lnTo>
                <a:cubicBezTo>
                  <a:pt x="234" y="3"/>
                  <a:pt x="0" y="174"/>
                  <a:pt x="0" y="652"/>
                </a:cubicBezTo>
                <a:cubicBezTo>
                  <a:pt x="0" y="892"/>
                  <a:pt x="137" y="1055"/>
                  <a:pt x="348" y="1055"/>
                </a:cubicBezTo>
                <a:cubicBezTo>
                  <a:pt x="522" y="1055"/>
                  <a:pt x="659" y="913"/>
                  <a:pt x="659" y="737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Freeform 9"/>
          <p:cNvSpPr>
            <a:spLocks noEditPoints="1"/>
          </p:cNvSpPr>
          <p:nvPr userDrawn="1"/>
        </p:nvSpPr>
        <p:spPr bwMode="auto">
          <a:xfrm>
            <a:off x="6535738" y="4140200"/>
            <a:ext cx="361950" cy="269875"/>
          </a:xfrm>
          <a:custGeom>
            <a:avLst/>
            <a:gdLst>
              <a:gd name="T0" fmla="*/ 0 w 1416"/>
              <a:gd name="T1" fmla="*/ 317 h 1056"/>
              <a:gd name="T2" fmla="*/ 0 w 1416"/>
              <a:gd name="T3" fmla="*/ 317 h 1056"/>
              <a:gd name="T4" fmla="*/ 311 w 1416"/>
              <a:gd name="T5" fmla="*/ 623 h 1056"/>
              <a:gd name="T6" fmla="*/ 392 w 1416"/>
              <a:gd name="T7" fmla="*/ 603 h 1056"/>
              <a:gd name="T8" fmla="*/ 16 w 1416"/>
              <a:gd name="T9" fmla="*/ 856 h 1056"/>
              <a:gd name="T10" fmla="*/ 16 w 1416"/>
              <a:gd name="T11" fmla="*/ 1056 h 1056"/>
              <a:gd name="T12" fmla="*/ 659 w 1416"/>
              <a:gd name="T13" fmla="*/ 403 h 1056"/>
              <a:gd name="T14" fmla="*/ 311 w 1416"/>
              <a:gd name="T15" fmla="*/ 0 h 1056"/>
              <a:gd name="T16" fmla="*/ 0 w 1416"/>
              <a:gd name="T17" fmla="*/ 317 h 1056"/>
              <a:gd name="T18" fmla="*/ 756 w 1416"/>
              <a:gd name="T19" fmla="*/ 317 h 1056"/>
              <a:gd name="T20" fmla="*/ 756 w 1416"/>
              <a:gd name="T21" fmla="*/ 317 h 1056"/>
              <a:gd name="T22" fmla="*/ 1068 w 1416"/>
              <a:gd name="T23" fmla="*/ 623 h 1056"/>
              <a:gd name="T24" fmla="*/ 1149 w 1416"/>
              <a:gd name="T25" fmla="*/ 603 h 1056"/>
              <a:gd name="T26" fmla="*/ 772 w 1416"/>
              <a:gd name="T27" fmla="*/ 856 h 1056"/>
              <a:gd name="T28" fmla="*/ 772 w 1416"/>
              <a:gd name="T29" fmla="*/ 1056 h 1056"/>
              <a:gd name="T30" fmla="*/ 1416 w 1416"/>
              <a:gd name="T31" fmla="*/ 403 h 1056"/>
              <a:gd name="T32" fmla="*/ 1068 w 1416"/>
              <a:gd name="T33" fmla="*/ 0 h 1056"/>
              <a:gd name="T34" fmla="*/ 756 w 1416"/>
              <a:gd name="T35" fmla="*/ 317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416" h="1056">
                <a:moveTo>
                  <a:pt x="0" y="317"/>
                </a:moveTo>
                <a:lnTo>
                  <a:pt x="0" y="317"/>
                </a:lnTo>
                <a:cubicBezTo>
                  <a:pt x="0" y="488"/>
                  <a:pt x="121" y="623"/>
                  <a:pt x="311" y="623"/>
                </a:cubicBezTo>
                <a:cubicBezTo>
                  <a:pt x="343" y="623"/>
                  <a:pt x="384" y="611"/>
                  <a:pt x="392" y="603"/>
                </a:cubicBezTo>
                <a:cubicBezTo>
                  <a:pt x="376" y="725"/>
                  <a:pt x="279" y="856"/>
                  <a:pt x="16" y="856"/>
                </a:cubicBezTo>
                <a:lnTo>
                  <a:pt x="16" y="1056"/>
                </a:lnTo>
                <a:cubicBezTo>
                  <a:pt x="424" y="1051"/>
                  <a:pt x="659" y="880"/>
                  <a:pt x="659" y="403"/>
                </a:cubicBezTo>
                <a:cubicBezTo>
                  <a:pt x="659" y="162"/>
                  <a:pt x="522" y="0"/>
                  <a:pt x="311" y="0"/>
                </a:cubicBezTo>
                <a:cubicBezTo>
                  <a:pt x="137" y="0"/>
                  <a:pt x="0" y="142"/>
                  <a:pt x="0" y="317"/>
                </a:cubicBezTo>
                <a:close/>
                <a:moveTo>
                  <a:pt x="756" y="317"/>
                </a:moveTo>
                <a:lnTo>
                  <a:pt x="756" y="317"/>
                </a:lnTo>
                <a:cubicBezTo>
                  <a:pt x="756" y="488"/>
                  <a:pt x="878" y="623"/>
                  <a:pt x="1068" y="623"/>
                </a:cubicBezTo>
                <a:cubicBezTo>
                  <a:pt x="1100" y="623"/>
                  <a:pt x="1141" y="611"/>
                  <a:pt x="1149" y="603"/>
                </a:cubicBezTo>
                <a:cubicBezTo>
                  <a:pt x="1133" y="725"/>
                  <a:pt x="1036" y="856"/>
                  <a:pt x="772" y="856"/>
                </a:cubicBezTo>
                <a:lnTo>
                  <a:pt x="772" y="1056"/>
                </a:lnTo>
                <a:cubicBezTo>
                  <a:pt x="1181" y="1051"/>
                  <a:pt x="1416" y="880"/>
                  <a:pt x="1416" y="403"/>
                </a:cubicBezTo>
                <a:cubicBezTo>
                  <a:pt x="1416" y="162"/>
                  <a:pt x="1278" y="0"/>
                  <a:pt x="1068" y="0"/>
                </a:cubicBezTo>
                <a:cubicBezTo>
                  <a:pt x="894" y="0"/>
                  <a:pt x="756" y="142"/>
                  <a:pt x="756" y="317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029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+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4679950" y="1466850"/>
            <a:ext cx="3996000" cy="3228975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7" hasCustomPrompt="1"/>
          </p:nvPr>
        </p:nvSpPr>
        <p:spPr>
          <a:xfrm>
            <a:off x="468313" y="1466851"/>
            <a:ext cx="3989387" cy="3228974"/>
          </a:xfrm>
          <a:noFill/>
        </p:spPr>
        <p:txBody>
          <a:bodyPr anchor="ctr" anchorCtr="1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 sz="1200">
                <a:solidFill>
                  <a:schemeClr val="accent3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576"/>
              </a:spcBef>
              <a:spcAft>
                <a:spcPts val="0"/>
              </a:spcAft>
              <a:buClr>
                <a:schemeClr val="accent1"/>
              </a:buClr>
              <a:buSzTx/>
              <a:buFont typeface="Arial"/>
              <a:buNone/>
              <a:tabLst/>
              <a:defRPr/>
            </a:pPr>
            <a:r>
              <a:rPr lang="en-US" dirty="0"/>
              <a:t>Click icon to insert illustration</a:t>
            </a:r>
          </a:p>
        </p:txBody>
      </p:sp>
      <p:sp>
        <p:nvSpPr>
          <p:cNvPr id="7" name="Title 6"/>
          <p:cNvSpPr>
            <a:spLocks noGrp="1"/>
          </p:cNvSpPr>
          <p:nvPr userDrawn="1"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reeform 5"/>
          <p:cNvSpPr>
            <a:spLocks noEditPoints="1"/>
          </p:cNvSpPr>
          <p:nvPr userDrawn="1"/>
        </p:nvSpPr>
        <p:spPr bwMode="auto">
          <a:xfrm>
            <a:off x="6475413" y="1544638"/>
            <a:ext cx="411162" cy="303213"/>
          </a:xfrm>
          <a:custGeom>
            <a:avLst/>
            <a:gdLst>
              <a:gd name="T0" fmla="*/ 954 w 954"/>
              <a:gd name="T1" fmla="*/ 497 h 711"/>
              <a:gd name="T2" fmla="*/ 954 w 954"/>
              <a:gd name="T3" fmla="*/ 497 h 711"/>
              <a:gd name="T4" fmla="*/ 744 w 954"/>
              <a:gd name="T5" fmla="*/ 291 h 711"/>
              <a:gd name="T6" fmla="*/ 690 w 954"/>
              <a:gd name="T7" fmla="*/ 305 h 711"/>
              <a:gd name="T8" fmla="*/ 943 w 954"/>
              <a:gd name="T9" fmla="*/ 134 h 711"/>
              <a:gd name="T10" fmla="*/ 943 w 954"/>
              <a:gd name="T11" fmla="*/ 0 h 711"/>
              <a:gd name="T12" fmla="*/ 510 w 954"/>
              <a:gd name="T13" fmla="*/ 439 h 711"/>
              <a:gd name="T14" fmla="*/ 744 w 954"/>
              <a:gd name="T15" fmla="*/ 711 h 711"/>
              <a:gd name="T16" fmla="*/ 954 w 954"/>
              <a:gd name="T17" fmla="*/ 497 h 711"/>
              <a:gd name="T18" fmla="*/ 444 w 954"/>
              <a:gd name="T19" fmla="*/ 497 h 711"/>
              <a:gd name="T20" fmla="*/ 444 w 954"/>
              <a:gd name="T21" fmla="*/ 497 h 711"/>
              <a:gd name="T22" fmla="*/ 234 w 954"/>
              <a:gd name="T23" fmla="*/ 291 h 711"/>
              <a:gd name="T24" fmla="*/ 180 w 954"/>
              <a:gd name="T25" fmla="*/ 305 h 711"/>
              <a:gd name="T26" fmla="*/ 433 w 954"/>
              <a:gd name="T27" fmla="*/ 134 h 711"/>
              <a:gd name="T28" fmla="*/ 433 w 954"/>
              <a:gd name="T29" fmla="*/ 0 h 711"/>
              <a:gd name="T30" fmla="*/ 0 w 954"/>
              <a:gd name="T31" fmla="*/ 439 h 711"/>
              <a:gd name="T32" fmla="*/ 234 w 954"/>
              <a:gd name="T33" fmla="*/ 711 h 711"/>
              <a:gd name="T34" fmla="*/ 444 w 954"/>
              <a:gd name="T35" fmla="*/ 497 h 7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54" h="711">
                <a:moveTo>
                  <a:pt x="954" y="497"/>
                </a:moveTo>
                <a:lnTo>
                  <a:pt x="954" y="497"/>
                </a:lnTo>
                <a:cubicBezTo>
                  <a:pt x="954" y="382"/>
                  <a:pt x="872" y="291"/>
                  <a:pt x="744" y="291"/>
                </a:cubicBezTo>
                <a:cubicBezTo>
                  <a:pt x="722" y="291"/>
                  <a:pt x="695" y="299"/>
                  <a:pt x="690" y="305"/>
                </a:cubicBezTo>
                <a:cubicBezTo>
                  <a:pt x="701" y="222"/>
                  <a:pt x="766" y="134"/>
                  <a:pt x="943" y="134"/>
                </a:cubicBezTo>
                <a:lnTo>
                  <a:pt x="943" y="0"/>
                </a:lnTo>
                <a:cubicBezTo>
                  <a:pt x="668" y="2"/>
                  <a:pt x="510" y="118"/>
                  <a:pt x="510" y="439"/>
                </a:cubicBezTo>
                <a:cubicBezTo>
                  <a:pt x="510" y="601"/>
                  <a:pt x="602" y="711"/>
                  <a:pt x="744" y="711"/>
                </a:cubicBezTo>
                <a:cubicBezTo>
                  <a:pt x="862" y="711"/>
                  <a:pt x="954" y="615"/>
                  <a:pt x="954" y="497"/>
                </a:cubicBezTo>
                <a:close/>
                <a:moveTo>
                  <a:pt x="444" y="497"/>
                </a:moveTo>
                <a:lnTo>
                  <a:pt x="444" y="497"/>
                </a:lnTo>
                <a:cubicBezTo>
                  <a:pt x="444" y="382"/>
                  <a:pt x="362" y="291"/>
                  <a:pt x="234" y="291"/>
                </a:cubicBezTo>
                <a:cubicBezTo>
                  <a:pt x="212" y="291"/>
                  <a:pt x="185" y="299"/>
                  <a:pt x="180" y="305"/>
                </a:cubicBezTo>
                <a:cubicBezTo>
                  <a:pt x="190" y="222"/>
                  <a:pt x="256" y="134"/>
                  <a:pt x="433" y="134"/>
                </a:cubicBezTo>
                <a:lnTo>
                  <a:pt x="433" y="0"/>
                </a:lnTo>
                <a:cubicBezTo>
                  <a:pt x="158" y="2"/>
                  <a:pt x="0" y="118"/>
                  <a:pt x="0" y="439"/>
                </a:cubicBezTo>
                <a:cubicBezTo>
                  <a:pt x="0" y="601"/>
                  <a:pt x="92" y="711"/>
                  <a:pt x="234" y="711"/>
                </a:cubicBezTo>
                <a:cubicBezTo>
                  <a:pt x="351" y="711"/>
                  <a:pt x="444" y="615"/>
                  <a:pt x="444" y="497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grpSp>
        <p:nvGrpSpPr>
          <p:cNvPr id="6" name="Group 8"/>
          <p:cNvGrpSpPr>
            <a:grpSpLocks noChangeAspect="1"/>
          </p:cNvGrpSpPr>
          <p:nvPr userDrawn="1"/>
        </p:nvGrpSpPr>
        <p:grpSpPr bwMode="auto">
          <a:xfrm>
            <a:off x="6475413" y="4264025"/>
            <a:ext cx="404812" cy="298450"/>
            <a:chOff x="4079" y="2686"/>
            <a:chExt cx="255" cy="188"/>
          </a:xfrm>
        </p:grpSpPr>
        <p:sp>
          <p:nvSpPr>
            <p:cNvPr id="9" name="AutoShape 7"/>
            <p:cNvSpPr>
              <a:spLocks noChangeAspect="1" noChangeArrowheads="1" noTextEdit="1"/>
            </p:cNvSpPr>
            <p:nvPr/>
          </p:nvSpPr>
          <p:spPr bwMode="auto">
            <a:xfrm>
              <a:off x="4079" y="2686"/>
              <a:ext cx="255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4079" y="2685"/>
              <a:ext cx="259" cy="192"/>
            </a:xfrm>
            <a:custGeom>
              <a:avLst/>
              <a:gdLst>
                <a:gd name="T0" fmla="*/ 0 w 954"/>
                <a:gd name="T1" fmla="*/ 214 h 712"/>
                <a:gd name="T2" fmla="*/ 0 w 954"/>
                <a:gd name="T3" fmla="*/ 214 h 712"/>
                <a:gd name="T4" fmla="*/ 210 w 954"/>
                <a:gd name="T5" fmla="*/ 420 h 712"/>
                <a:gd name="T6" fmla="*/ 264 w 954"/>
                <a:gd name="T7" fmla="*/ 406 h 712"/>
                <a:gd name="T8" fmla="*/ 10 w 954"/>
                <a:gd name="T9" fmla="*/ 577 h 712"/>
                <a:gd name="T10" fmla="*/ 10 w 954"/>
                <a:gd name="T11" fmla="*/ 712 h 712"/>
                <a:gd name="T12" fmla="*/ 444 w 954"/>
                <a:gd name="T13" fmla="*/ 272 h 712"/>
                <a:gd name="T14" fmla="*/ 210 w 954"/>
                <a:gd name="T15" fmla="*/ 0 h 712"/>
                <a:gd name="T16" fmla="*/ 0 w 954"/>
                <a:gd name="T17" fmla="*/ 214 h 712"/>
                <a:gd name="T18" fmla="*/ 510 w 954"/>
                <a:gd name="T19" fmla="*/ 214 h 712"/>
                <a:gd name="T20" fmla="*/ 510 w 954"/>
                <a:gd name="T21" fmla="*/ 214 h 712"/>
                <a:gd name="T22" fmla="*/ 720 w 954"/>
                <a:gd name="T23" fmla="*/ 420 h 712"/>
                <a:gd name="T24" fmla="*/ 774 w 954"/>
                <a:gd name="T25" fmla="*/ 406 h 712"/>
                <a:gd name="T26" fmla="*/ 521 w 954"/>
                <a:gd name="T27" fmla="*/ 577 h 712"/>
                <a:gd name="T28" fmla="*/ 521 w 954"/>
                <a:gd name="T29" fmla="*/ 712 h 712"/>
                <a:gd name="T30" fmla="*/ 954 w 954"/>
                <a:gd name="T31" fmla="*/ 272 h 712"/>
                <a:gd name="T32" fmla="*/ 720 w 954"/>
                <a:gd name="T33" fmla="*/ 0 h 712"/>
                <a:gd name="T34" fmla="*/ 510 w 954"/>
                <a:gd name="T35" fmla="*/ 214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54" h="712">
                  <a:moveTo>
                    <a:pt x="0" y="214"/>
                  </a:moveTo>
                  <a:lnTo>
                    <a:pt x="0" y="214"/>
                  </a:lnTo>
                  <a:cubicBezTo>
                    <a:pt x="0" y="329"/>
                    <a:pt x="81" y="420"/>
                    <a:pt x="210" y="420"/>
                  </a:cubicBezTo>
                  <a:cubicBezTo>
                    <a:pt x="231" y="420"/>
                    <a:pt x="259" y="412"/>
                    <a:pt x="264" y="406"/>
                  </a:cubicBezTo>
                  <a:cubicBezTo>
                    <a:pt x="253" y="489"/>
                    <a:pt x="188" y="577"/>
                    <a:pt x="10" y="577"/>
                  </a:cubicBezTo>
                  <a:lnTo>
                    <a:pt x="10" y="712"/>
                  </a:lnTo>
                  <a:cubicBezTo>
                    <a:pt x="286" y="709"/>
                    <a:pt x="444" y="593"/>
                    <a:pt x="444" y="272"/>
                  </a:cubicBezTo>
                  <a:cubicBezTo>
                    <a:pt x="444" y="109"/>
                    <a:pt x="351" y="0"/>
                    <a:pt x="210" y="0"/>
                  </a:cubicBezTo>
                  <a:cubicBezTo>
                    <a:pt x="92" y="0"/>
                    <a:pt x="0" y="96"/>
                    <a:pt x="0" y="214"/>
                  </a:cubicBezTo>
                  <a:close/>
                  <a:moveTo>
                    <a:pt x="510" y="214"/>
                  </a:moveTo>
                  <a:lnTo>
                    <a:pt x="510" y="214"/>
                  </a:lnTo>
                  <a:cubicBezTo>
                    <a:pt x="510" y="329"/>
                    <a:pt x="591" y="420"/>
                    <a:pt x="720" y="420"/>
                  </a:cubicBezTo>
                  <a:cubicBezTo>
                    <a:pt x="741" y="420"/>
                    <a:pt x="769" y="412"/>
                    <a:pt x="774" y="406"/>
                  </a:cubicBezTo>
                  <a:cubicBezTo>
                    <a:pt x="763" y="489"/>
                    <a:pt x="698" y="577"/>
                    <a:pt x="521" y="577"/>
                  </a:cubicBezTo>
                  <a:lnTo>
                    <a:pt x="521" y="712"/>
                  </a:lnTo>
                  <a:cubicBezTo>
                    <a:pt x="796" y="709"/>
                    <a:pt x="954" y="593"/>
                    <a:pt x="954" y="272"/>
                  </a:cubicBezTo>
                  <a:cubicBezTo>
                    <a:pt x="954" y="109"/>
                    <a:pt x="862" y="0"/>
                    <a:pt x="720" y="0"/>
                  </a:cubicBezTo>
                  <a:cubicBezTo>
                    <a:pt x="602" y="0"/>
                    <a:pt x="510" y="96"/>
                    <a:pt x="510" y="214"/>
                  </a:cubicBezTo>
                  <a:close/>
                </a:path>
              </a:pathLst>
            </a:custGeom>
            <a:solidFill>
              <a:schemeClr val="bg1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4679950" y="1466849"/>
            <a:ext cx="3995738" cy="3228975"/>
          </a:xfrm>
          <a:noFill/>
        </p:spPr>
        <p:txBody>
          <a:bodyPr lIns="72000" tIns="72000" rIns="72000" bIns="72000" anchor="ctr" anchorCtr="1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0" indent="0" algn="ctr"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None/>
              <a:defRPr>
                <a:solidFill>
                  <a:schemeClr val="bg1"/>
                </a:solidFill>
              </a:defRPr>
            </a:lvl4pPr>
            <a:lvl5pPr marL="0" indent="0" algn="l">
              <a:buNone/>
              <a:defRPr sz="26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82735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2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21" Type="http://schemas.openxmlformats.org/officeDocument/2006/relationships/slideLayout" Target="../slideLayouts/slideLayout25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21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6.xml"/><Relationship Id="rId16" Type="http://schemas.openxmlformats.org/officeDocument/2006/relationships/slideLayout" Target="../slideLayouts/slideLayout20.xml"/><Relationship Id="rId20" Type="http://schemas.openxmlformats.org/officeDocument/2006/relationships/slideLayout" Target="../slideLayouts/slideLayout24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24" Type="http://schemas.openxmlformats.org/officeDocument/2006/relationships/theme" Target="../theme/theme3.xml"/><Relationship Id="rId5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9.xml"/><Relationship Id="rId23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14.xml"/><Relationship Id="rId19" Type="http://schemas.openxmlformats.org/officeDocument/2006/relationships/slideLayout" Target="../slideLayouts/slideLayout23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8.xml"/><Relationship Id="rId22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3"/>
          <p:cNvSpPr txBox="1">
            <a:spLocks/>
          </p:cNvSpPr>
          <p:nvPr userDrawn="1"/>
        </p:nvSpPr>
        <p:spPr>
          <a:xfrm>
            <a:off x="474619" y="1359602"/>
            <a:ext cx="4025944" cy="11407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457200" rtl="0" eaLnBrk="1" latinLnBrk="0" hangingPunct="1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3000" b="1" kern="1200">
                <a:solidFill>
                  <a:srgbClr val="4F2D7F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here to add </a:t>
            </a:r>
            <a:br>
              <a:rPr lang="en-US" dirty="0"/>
            </a:br>
            <a:r>
              <a:rPr lang="en-US" dirty="0"/>
              <a:t>title on this slide</a:t>
            </a:r>
          </a:p>
        </p:txBody>
      </p:sp>
      <p:sp>
        <p:nvSpPr>
          <p:cNvPr id="18" name="Copyright"/>
          <p:cNvSpPr txBox="1"/>
          <p:nvPr userDrawn="1"/>
        </p:nvSpPr>
        <p:spPr>
          <a:xfrm>
            <a:off x="471996" y="4905628"/>
            <a:ext cx="2411875" cy="184666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l"/>
            <a:r>
              <a:rPr lang="en-US" sz="600">
                <a:solidFill>
                  <a:schemeClr val="tx1"/>
                </a:solidFill>
              </a:rPr>
              <a:t>©2020 Grant Thornton LLP. A Canadian Member of Grant Thornton International Ltd. All rights reserved.</a:t>
            </a:r>
            <a:endParaRPr lang="en-GB" sz="600" dirty="0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69370" y="4887834"/>
            <a:ext cx="2626255" cy="0"/>
          </a:xfrm>
          <a:prstGeom prst="line">
            <a:avLst/>
          </a:prstGeom>
          <a:ln w="19050" cap="rnd">
            <a:solidFill>
              <a:srgbClr val="4F2D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1"/>
          <p:cNvSpPr txBox="1">
            <a:spLocks/>
          </p:cNvSpPr>
          <p:nvPr userDrawn="1"/>
        </p:nvSpPr>
        <p:spPr>
          <a:xfrm>
            <a:off x="470699" y="3307079"/>
            <a:ext cx="4029864" cy="367445"/>
          </a:xfrm>
          <a:prstGeom prst="rect">
            <a:avLst/>
          </a:prstGeom>
        </p:spPr>
        <p:txBody>
          <a:bodyPr vert="horz" lIns="0"/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000" b="1" kern="1200">
                <a:solidFill>
                  <a:srgbClr val="00A7B5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add name</a:t>
            </a:r>
          </a:p>
        </p:txBody>
      </p:sp>
      <p:sp>
        <p:nvSpPr>
          <p:cNvPr id="22" name="Text Placeholder 21"/>
          <p:cNvSpPr txBox="1">
            <a:spLocks/>
          </p:cNvSpPr>
          <p:nvPr userDrawn="1"/>
        </p:nvSpPr>
        <p:spPr>
          <a:xfrm>
            <a:off x="468313" y="3718560"/>
            <a:ext cx="4032250" cy="399414"/>
          </a:xfrm>
          <a:prstGeom prst="rect">
            <a:avLst/>
          </a:prstGeom>
        </p:spPr>
        <p:txBody>
          <a:bodyPr vert="horz" lIns="0"/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1800" kern="1200" baseline="0">
                <a:solidFill>
                  <a:srgbClr val="00A7B5"/>
                </a:solidFill>
                <a:latin typeface="+mn-lt"/>
                <a:ea typeface="+mn-ea"/>
                <a:cs typeface="+mn-cs"/>
              </a:defRPr>
            </a:lvl1pPr>
            <a:lvl2pPr marL="72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Char char="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AutoNum type="alphaLcPeriod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add position or firm</a:t>
            </a:r>
            <a:endParaRPr lang="en-US" dirty="0"/>
          </a:p>
        </p:txBody>
      </p:sp>
      <p:pic>
        <p:nvPicPr>
          <p:cNvPr id="15" name="GTLogoNoTag" hidden="1">
            <a:extLst>
              <a:ext uri="{FF2B5EF4-FFF2-40B4-BE49-F238E27FC236}">
                <a16:creationId xmlns:a16="http://schemas.microsoft.com/office/drawing/2014/main" id="{8412FA20-83B3-4C55-AF23-F06656DCE3C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49366" y="426050"/>
            <a:ext cx="1961941" cy="638130"/>
          </a:xfrm>
          <a:prstGeom prst="rect">
            <a:avLst/>
          </a:prstGeom>
        </p:spPr>
      </p:pic>
      <p:pic>
        <p:nvPicPr>
          <p:cNvPr id="16" name="GTLogo">
            <a:extLst>
              <a:ext uri="{FF2B5EF4-FFF2-40B4-BE49-F238E27FC236}">
                <a16:creationId xmlns:a16="http://schemas.microsoft.com/office/drawing/2014/main" id="{860FB02E-D3C1-43A6-954C-64FE742B79E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rcRect/>
          <a:stretch/>
        </p:blipFill>
        <p:spPr>
          <a:xfrm>
            <a:off x="449366" y="557083"/>
            <a:ext cx="1961941" cy="37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701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0"/>
        </a:spcBef>
        <a:spcAft>
          <a:spcPts val="600"/>
        </a:spcAft>
        <a:buFont typeface="Symbol" panose="05050102010706020507" pitchFamily="18" charset="2"/>
        <a:buChar char="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360000" algn="l" defTabSz="457200" rtl="0" eaLnBrk="1" latinLnBrk="0" hangingPunct="1">
        <a:spcBef>
          <a:spcPts val="0"/>
        </a:spcBef>
        <a:spcAft>
          <a:spcPts val="600"/>
        </a:spcAft>
        <a:buFont typeface="+mj-lt"/>
        <a:buAutoNum type="alphaL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457200" rtl="0" eaLnBrk="1" latinLnBrk="0" hangingPunct="1">
        <a:spcBef>
          <a:spcPts val="0"/>
        </a:spcBef>
        <a:spcAft>
          <a:spcPts val="600"/>
        </a:spcAft>
        <a:buFont typeface="Arial"/>
        <a:buNone/>
        <a:defRPr sz="24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indent="-360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00" indent="-360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" indent="-360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2">
          <p15:clr>
            <a:srgbClr val="F26B43"/>
          </p15:clr>
        </p15:guide>
        <p15:guide id="2" pos="295">
          <p15:clr>
            <a:srgbClr val="F26B43"/>
          </p15:clr>
        </p15:guide>
        <p15:guide id="3" orient="horz" pos="645">
          <p15:clr>
            <a:srgbClr val="F26B43"/>
          </p15:clr>
        </p15:guide>
        <p15:guide id="4" pos="593">
          <p15:clr>
            <a:srgbClr val="F26B43"/>
          </p15:clr>
        </p15:guide>
        <p15:guide id="5" pos="737">
          <p15:clr>
            <a:srgbClr val="F26B43"/>
          </p15:clr>
        </p15:guide>
        <p15:guide id="6" pos="1034">
          <p15:clr>
            <a:srgbClr val="F26B43"/>
          </p15:clr>
        </p15:guide>
        <p15:guide id="7" pos="1179">
          <p15:clr>
            <a:srgbClr val="F26B43"/>
          </p15:clr>
        </p15:guide>
        <p15:guide id="8" pos="1479">
          <p15:clr>
            <a:srgbClr val="F26B43"/>
          </p15:clr>
        </p15:guide>
        <p15:guide id="9" pos="1625">
          <p15:clr>
            <a:srgbClr val="F26B43"/>
          </p15:clr>
        </p15:guide>
        <p15:guide id="10" pos="1922">
          <p15:clr>
            <a:srgbClr val="F26B43"/>
          </p15:clr>
        </p15:guide>
        <p15:guide id="11" pos="2066">
          <p15:clr>
            <a:srgbClr val="F26B43"/>
          </p15:clr>
        </p15:guide>
        <p15:guide id="12" pos="2364">
          <p15:clr>
            <a:srgbClr val="F26B43"/>
          </p15:clr>
        </p15:guide>
        <p15:guide id="13" pos="2511">
          <p15:clr>
            <a:srgbClr val="F26B43"/>
          </p15:clr>
        </p15:guide>
        <p15:guide id="14" pos="2808">
          <p15:clr>
            <a:srgbClr val="F26B43"/>
          </p15:clr>
        </p15:guide>
        <p15:guide id="15" pos="2954">
          <p15:clr>
            <a:srgbClr val="F26B43"/>
          </p15:clr>
        </p15:guide>
        <p15:guide id="16" pos="3251">
          <p15:clr>
            <a:srgbClr val="F26B43"/>
          </p15:clr>
        </p15:guide>
        <p15:guide id="17" pos="3398">
          <p15:clr>
            <a:srgbClr val="F26B43"/>
          </p15:clr>
        </p15:guide>
        <p15:guide id="18" pos="3695">
          <p15:clr>
            <a:srgbClr val="F26B43"/>
          </p15:clr>
        </p15:guide>
        <p15:guide id="19" pos="3839">
          <p15:clr>
            <a:srgbClr val="F26B43"/>
          </p15:clr>
        </p15:guide>
        <p15:guide id="20" pos="4136">
          <p15:clr>
            <a:srgbClr val="F26B43"/>
          </p15:clr>
        </p15:guide>
        <p15:guide id="21" pos="4283">
          <p15:clr>
            <a:srgbClr val="F26B43"/>
          </p15:clr>
        </p15:guide>
        <p15:guide id="22" pos="4580">
          <p15:clr>
            <a:srgbClr val="F26B43"/>
          </p15:clr>
        </p15:guide>
        <p15:guide id="23" pos="4727">
          <p15:clr>
            <a:srgbClr val="F26B43"/>
          </p15:clr>
        </p15:guide>
        <p15:guide id="24" pos="5022">
          <p15:clr>
            <a:srgbClr val="F26B43"/>
          </p15:clr>
        </p15:guide>
        <p15:guide id="25" pos="5465">
          <p15:clr>
            <a:srgbClr val="F26B43"/>
          </p15:clr>
        </p15:guide>
        <p15:guide id="26" pos="5169">
          <p15:clr>
            <a:srgbClr val="F26B43"/>
          </p15:clr>
        </p15:guide>
        <p15:guide id="27" orient="horz" pos="758">
          <p15:clr>
            <a:srgbClr val="F26B43"/>
          </p15:clr>
        </p15:guide>
        <p15:guide id="28" orient="horz" pos="1098">
          <p15:clr>
            <a:srgbClr val="F26B43"/>
          </p15:clr>
        </p15:guide>
        <p15:guide id="29" orient="horz" pos="1212">
          <p15:clr>
            <a:srgbClr val="F26B43"/>
          </p15:clr>
        </p15:guide>
        <p15:guide id="30" orient="horz" pos="1575">
          <p15:clr>
            <a:srgbClr val="F26B43"/>
          </p15:clr>
        </p15:guide>
        <p15:guide id="31" orient="horz" pos="1688">
          <p15:clr>
            <a:srgbClr val="F26B43"/>
          </p15:clr>
        </p15:guide>
        <p15:guide id="32" orient="horz" pos="2028">
          <p15:clr>
            <a:srgbClr val="F26B43"/>
          </p15:clr>
        </p15:guide>
        <p15:guide id="33" orient="horz" pos="2142">
          <p15:clr>
            <a:srgbClr val="F26B43"/>
          </p15:clr>
        </p15:guide>
        <p15:guide id="34" orient="horz" pos="2505">
          <p15:clr>
            <a:srgbClr val="F26B43"/>
          </p15:clr>
        </p15:guide>
        <p15:guide id="35" orient="horz" pos="2618">
          <p15:clr>
            <a:srgbClr val="F26B43"/>
          </p15:clr>
        </p15:guide>
        <p15:guide id="36" orient="horz" pos="2958">
          <p15:clr>
            <a:srgbClr val="F26B43"/>
          </p15:clr>
        </p15:guide>
        <p15:guide id="37" orient="horz" pos="917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Copyright"/>
          <p:cNvSpPr txBox="1"/>
          <p:nvPr userDrawn="1"/>
        </p:nvSpPr>
        <p:spPr>
          <a:xfrm>
            <a:off x="656201" y="4905628"/>
            <a:ext cx="2411875" cy="184666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l"/>
            <a:r>
              <a:rPr lang="en-US" sz="600">
                <a:solidFill>
                  <a:schemeClr val="bg1"/>
                </a:solidFill>
              </a:rPr>
              <a:t>©2020 Grant Thornton LLP. A Canadian Member of Grant Thornton International Ltd. All rights reserved.</a:t>
            </a:r>
            <a:endParaRPr lang="en-GB" sz="600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69370" y="4887834"/>
            <a:ext cx="2626255" cy="0"/>
          </a:xfrm>
          <a:prstGeom prst="line">
            <a:avLst/>
          </a:prstGeom>
          <a:ln w="19050" cap="rnd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itle 13"/>
          <p:cNvSpPr txBox="1">
            <a:spLocks/>
          </p:cNvSpPr>
          <p:nvPr userDrawn="1"/>
        </p:nvSpPr>
        <p:spPr>
          <a:xfrm>
            <a:off x="468313" y="2619375"/>
            <a:ext cx="8207372" cy="1569556"/>
          </a:xfrm>
          <a:prstGeom prst="rect">
            <a:avLst/>
          </a:prstGeom>
        </p:spPr>
        <p:txBody>
          <a:bodyPr vert="horz" lIns="0" rIns="0"/>
          <a:lstStyle>
            <a:lvl1pPr algn="l" defTabSz="457200" rtl="0" eaLnBrk="1" latinLnBrk="0" hangingPunct="1">
              <a:lnSpc>
                <a:spcPts val="3400"/>
              </a:lnSpc>
              <a:spcBef>
                <a:spcPct val="0"/>
              </a:spcBef>
              <a:buNone/>
              <a:defRPr sz="3000" b="1" kern="120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Click here to add title</a:t>
            </a:r>
            <a:br>
              <a:rPr lang="en-US"/>
            </a:br>
            <a:r>
              <a:rPr lang="en-US"/>
              <a:t>on two decks</a:t>
            </a:r>
            <a:endParaRPr lang="en-US" dirty="0"/>
          </a:p>
        </p:txBody>
      </p:sp>
      <p:sp>
        <p:nvSpPr>
          <p:cNvPr id="20" name="Text Placeholder 3"/>
          <p:cNvSpPr txBox="1">
            <a:spLocks/>
          </p:cNvSpPr>
          <p:nvPr userDrawn="1"/>
        </p:nvSpPr>
        <p:spPr>
          <a:xfrm>
            <a:off x="468313" y="1203324"/>
            <a:ext cx="8207375" cy="639445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 algn="l" defTabSz="457200" rtl="0" eaLnBrk="1" latinLnBrk="0" hangingPunct="1">
              <a:lnSpc>
                <a:spcPts val="4000"/>
              </a:lnSpc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36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Symbol" panose="05050102010706020507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Font typeface="Arial"/>
              <a:buNone/>
              <a:defRPr sz="2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0" indent="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" indent="-3600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469370" y="4906694"/>
            <a:ext cx="183600" cy="183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US" sz="6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2FF48407-9AE9-463E-9826-84A5E1C6074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347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0"/>
        </a:spcBef>
        <a:spcAft>
          <a:spcPts val="600"/>
        </a:spcAft>
        <a:buFont typeface="Symbol" panose="05050102010706020507" pitchFamily="18" charset="2"/>
        <a:buChar char="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360000" algn="l" defTabSz="457200" rtl="0" eaLnBrk="1" latinLnBrk="0" hangingPunct="1">
        <a:spcBef>
          <a:spcPts val="0"/>
        </a:spcBef>
        <a:spcAft>
          <a:spcPts val="600"/>
        </a:spcAft>
        <a:buFont typeface="+mj-lt"/>
        <a:buAutoNum type="alphaL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457200" rtl="0" eaLnBrk="1" latinLnBrk="0" hangingPunct="1">
        <a:spcBef>
          <a:spcPts val="0"/>
        </a:spcBef>
        <a:spcAft>
          <a:spcPts val="600"/>
        </a:spcAft>
        <a:buFont typeface="Arial"/>
        <a:buNone/>
        <a:defRPr sz="24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indent="-360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00" indent="-360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" indent="-360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2">
          <p15:clr>
            <a:srgbClr val="F26B43"/>
          </p15:clr>
        </p15:guide>
        <p15:guide id="2" pos="295">
          <p15:clr>
            <a:srgbClr val="F26B43"/>
          </p15:clr>
        </p15:guide>
        <p15:guide id="3" orient="horz" pos="645">
          <p15:clr>
            <a:srgbClr val="F26B43"/>
          </p15:clr>
        </p15:guide>
        <p15:guide id="4" pos="593">
          <p15:clr>
            <a:srgbClr val="F26B43"/>
          </p15:clr>
        </p15:guide>
        <p15:guide id="5" pos="737">
          <p15:clr>
            <a:srgbClr val="F26B43"/>
          </p15:clr>
        </p15:guide>
        <p15:guide id="6" pos="1034">
          <p15:clr>
            <a:srgbClr val="F26B43"/>
          </p15:clr>
        </p15:guide>
        <p15:guide id="7" pos="1179">
          <p15:clr>
            <a:srgbClr val="F26B43"/>
          </p15:clr>
        </p15:guide>
        <p15:guide id="8" pos="1479">
          <p15:clr>
            <a:srgbClr val="F26B43"/>
          </p15:clr>
        </p15:guide>
        <p15:guide id="9" pos="1625">
          <p15:clr>
            <a:srgbClr val="F26B43"/>
          </p15:clr>
        </p15:guide>
        <p15:guide id="10" pos="1922">
          <p15:clr>
            <a:srgbClr val="F26B43"/>
          </p15:clr>
        </p15:guide>
        <p15:guide id="11" pos="2066">
          <p15:clr>
            <a:srgbClr val="F26B43"/>
          </p15:clr>
        </p15:guide>
        <p15:guide id="12" pos="2364">
          <p15:clr>
            <a:srgbClr val="F26B43"/>
          </p15:clr>
        </p15:guide>
        <p15:guide id="13" pos="2511">
          <p15:clr>
            <a:srgbClr val="F26B43"/>
          </p15:clr>
        </p15:guide>
        <p15:guide id="14" pos="2808">
          <p15:clr>
            <a:srgbClr val="F26B43"/>
          </p15:clr>
        </p15:guide>
        <p15:guide id="15" pos="2954">
          <p15:clr>
            <a:srgbClr val="F26B43"/>
          </p15:clr>
        </p15:guide>
        <p15:guide id="16" pos="3251">
          <p15:clr>
            <a:srgbClr val="F26B43"/>
          </p15:clr>
        </p15:guide>
        <p15:guide id="17" pos="3398">
          <p15:clr>
            <a:srgbClr val="F26B43"/>
          </p15:clr>
        </p15:guide>
        <p15:guide id="18" pos="3695">
          <p15:clr>
            <a:srgbClr val="F26B43"/>
          </p15:clr>
        </p15:guide>
        <p15:guide id="19" pos="3839">
          <p15:clr>
            <a:srgbClr val="F26B43"/>
          </p15:clr>
        </p15:guide>
        <p15:guide id="20" pos="4136">
          <p15:clr>
            <a:srgbClr val="F26B43"/>
          </p15:clr>
        </p15:guide>
        <p15:guide id="21" pos="4283">
          <p15:clr>
            <a:srgbClr val="F26B43"/>
          </p15:clr>
        </p15:guide>
        <p15:guide id="22" pos="4580">
          <p15:clr>
            <a:srgbClr val="F26B43"/>
          </p15:clr>
        </p15:guide>
        <p15:guide id="23" pos="4727">
          <p15:clr>
            <a:srgbClr val="F26B43"/>
          </p15:clr>
        </p15:guide>
        <p15:guide id="24" pos="5022">
          <p15:clr>
            <a:srgbClr val="F26B43"/>
          </p15:clr>
        </p15:guide>
        <p15:guide id="25" pos="5465">
          <p15:clr>
            <a:srgbClr val="F26B43"/>
          </p15:clr>
        </p15:guide>
        <p15:guide id="26" pos="5169">
          <p15:clr>
            <a:srgbClr val="F26B43"/>
          </p15:clr>
        </p15:guide>
        <p15:guide id="27" orient="horz" pos="758">
          <p15:clr>
            <a:srgbClr val="F26B43"/>
          </p15:clr>
        </p15:guide>
        <p15:guide id="28" orient="horz" pos="1098">
          <p15:clr>
            <a:srgbClr val="F26B43"/>
          </p15:clr>
        </p15:guide>
        <p15:guide id="29" orient="horz" pos="1212">
          <p15:clr>
            <a:srgbClr val="F26B43"/>
          </p15:clr>
        </p15:guide>
        <p15:guide id="30" orient="horz" pos="1575">
          <p15:clr>
            <a:srgbClr val="F26B43"/>
          </p15:clr>
        </p15:guide>
        <p15:guide id="31" orient="horz" pos="1688">
          <p15:clr>
            <a:srgbClr val="F26B43"/>
          </p15:clr>
        </p15:guide>
        <p15:guide id="32" orient="horz" pos="2028">
          <p15:clr>
            <a:srgbClr val="F26B43"/>
          </p15:clr>
        </p15:guide>
        <p15:guide id="33" orient="horz" pos="2142">
          <p15:clr>
            <a:srgbClr val="F26B43"/>
          </p15:clr>
        </p15:guide>
        <p15:guide id="34" orient="horz" pos="2505">
          <p15:clr>
            <a:srgbClr val="F26B43"/>
          </p15:clr>
        </p15:guide>
        <p15:guide id="35" orient="horz" pos="2618">
          <p15:clr>
            <a:srgbClr val="F26B43"/>
          </p15:clr>
        </p15:guide>
        <p15:guide id="36" orient="horz" pos="2958">
          <p15:clr>
            <a:srgbClr val="F26B43"/>
          </p15:clr>
        </p15:guide>
        <p15:guide id="37" orient="horz" pos="917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pyright"/>
          <p:cNvSpPr txBox="1"/>
          <p:nvPr userDrawn="1"/>
        </p:nvSpPr>
        <p:spPr>
          <a:xfrm>
            <a:off x="657732" y="4905628"/>
            <a:ext cx="2411875" cy="184666"/>
          </a:xfrm>
          <a:prstGeom prst="rect">
            <a:avLst/>
          </a:prstGeom>
          <a:noFill/>
        </p:spPr>
        <p:txBody>
          <a:bodyPr wrap="square" lIns="0" rIns="0" rtlCol="0" anchor="ctr" anchorCtr="0">
            <a:noAutofit/>
          </a:bodyPr>
          <a:lstStyle/>
          <a:p>
            <a:pPr algn="l"/>
            <a:r>
              <a:rPr lang="en-US" sz="600">
                <a:solidFill>
                  <a:schemeClr val="tx1"/>
                </a:solidFill>
              </a:rPr>
              <a:t>©2020 Grant Thornton LLP. A Canadian Member of Grant Thornton International Ltd. All rights reserved.</a:t>
            </a:r>
            <a:endParaRPr lang="en-GB" sz="600" dirty="0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69370" y="4887834"/>
            <a:ext cx="2626255" cy="0"/>
          </a:xfrm>
          <a:prstGeom prst="line">
            <a:avLst/>
          </a:prstGeom>
          <a:ln w="19050" cap="rnd">
            <a:solidFill>
              <a:srgbClr val="4F2D7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71996" y="359571"/>
            <a:ext cx="8203692" cy="84375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9370" y="1466849"/>
            <a:ext cx="8206318" cy="3228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469370" y="4906694"/>
            <a:ext cx="183600" cy="1836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lang="en-US" sz="6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8917037F-13F4-43B6-99FF-D710FE0C4777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4" name="GTLogoNoTag" hidden="1"/>
          <p:cNvPicPr>
            <a:picLocks noChangeAspect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5767" y="4803143"/>
            <a:ext cx="1249683" cy="259081"/>
          </a:xfrm>
          <a:prstGeom prst="rect">
            <a:avLst/>
          </a:prstGeom>
        </p:spPr>
      </p:pic>
      <p:pic>
        <p:nvPicPr>
          <p:cNvPr id="8" name="GTLogo">
            <a:extLst>
              <a:ext uri="{FF2B5EF4-FFF2-40B4-BE49-F238E27FC236}">
                <a16:creationId xmlns:a16="http://schemas.microsoft.com/office/drawing/2014/main" id="{0874F73C-45F5-454A-A00A-92A626719811}"/>
              </a:ext>
            </a:extLst>
          </p:cNvPr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7697435" y="4815984"/>
            <a:ext cx="972433" cy="186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60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59" r:id="rId2"/>
    <p:sldLayoutId id="2147483725" r:id="rId3"/>
    <p:sldLayoutId id="2147483731" r:id="rId4"/>
    <p:sldLayoutId id="2147483727" r:id="rId5"/>
    <p:sldLayoutId id="2147483757" r:id="rId6"/>
    <p:sldLayoutId id="2147483714" r:id="rId7"/>
    <p:sldLayoutId id="2147483732" r:id="rId8"/>
    <p:sldLayoutId id="2147483756" r:id="rId9"/>
    <p:sldLayoutId id="2147483752" r:id="rId10"/>
    <p:sldLayoutId id="2147483733" r:id="rId11"/>
    <p:sldLayoutId id="2147483755" r:id="rId12"/>
    <p:sldLayoutId id="2147483749" r:id="rId13"/>
    <p:sldLayoutId id="2147483750" r:id="rId14"/>
    <p:sldLayoutId id="2147483751" r:id="rId15"/>
    <p:sldLayoutId id="2147483766" r:id="rId16"/>
    <p:sldLayoutId id="2147483735" r:id="rId17"/>
    <p:sldLayoutId id="2147483800" r:id="rId18"/>
    <p:sldLayoutId id="2147483801" r:id="rId19"/>
    <p:sldLayoutId id="2147483802" r:id="rId20"/>
    <p:sldLayoutId id="2147483803" r:id="rId21"/>
    <p:sldLayoutId id="2147483805" r:id="rId22"/>
    <p:sldLayoutId id="2147483813" r:id="rId2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0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0000" indent="-360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360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360000" algn="l" defTabSz="457200" rtl="0" eaLnBrk="1" latinLnBrk="0" hangingPunct="1">
        <a:spcBef>
          <a:spcPts val="0"/>
        </a:spcBef>
        <a:spcAft>
          <a:spcPts val="600"/>
        </a:spcAft>
        <a:buFont typeface="Symbol" panose="05050102010706020507" pitchFamily="18" charset="2"/>
        <a:buChar char="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360000" algn="l" defTabSz="457200" rtl="0" eaLnBrk="1" latinLnBrk="0" hangingPunct="1">
        <a:spcBef>
          <a:spcPts val="0"/>
        </a:spcBef>
        <a:spcAft>
          <a:spcPts val="600"/>
        </a:spcAft>
        <a:buFont typeface="+mj-lt"/>
        <a:buAutoNum type="alphaLcPeriod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457200" rtl="0" eaLnBrk="1" latinLnBrk="0" hangingPunct="1">
        <a:spcBef>
          <a:spcPts val="0"/>
        </a:spcBef>
        <a:spcAft>
          <a:spcPts val="600"/>
        </a:spcAft>
        <a:buFont typeface="Arial"/>
        <a:buNone/>
        <a:defRPr sz="2400" b="1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0000" indent="-360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360000" indent="-360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" indent="-360000" algn="l" defTabSz="457200" rtl="0" eaLnBrk="1" latinLnBrk="0" hangingPunct="1">
        <a:spcBef>
          <a:spcPts val="0"/>
        </a:spcBef>
        <a:spcAft>
          <a:spcPts val="600"/>
        </a:spcAft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82">
          <p15:clr>
            <a:srgbClr val="F26B43"/>
          </p15:clr>
        </p15:guide>
        <p15:guide id="2" pos="295">
          <p15:clr>
            <a:srgbClr val="F26B43"/>
          </p15:clr>
        </p15:guide>
        <p15:guide id="3" orient="horz" pos="645">
          <p15:clr>
            <a:srgbClr val="F26B43"/>
          </p15:clr>
        </p15:guide>
        <p15:guide id="4" pos="593" userDrawn="1">
          <p15:clr>
            <a:srgbClr val="F26B43"/>
          </p15:clr>
        </p15:guide>
        <p15:guide id="5" pos="737" userDrawn="1">
          <p15:clr>
            <a:srgbClr val="F26B43"/>
          </p15:clr>
        </p15:guide>
        <p15:guide id="6" pos="1034" userDrawn="1">
          <p15:clr>
            <a:srgbClr val="F26B43"/>
          </p15:clr>
        </p15:guide>
        <p15:guide id="7" pos="1179">
          <p15:clr>
            <a:srgbClr val="F26B43"/>
          </p15:clr>
        </p15:guide>
        <p15:guide id="8" pos="1479" userDrawn="1">
          <p15:clr>
            <a:srgbClr val="F26B43"/>
          </p15:clr>
        </p15:guide>
        <p15:guide id="9" pos="1625" userDrawn="1">
          <p15:clr>
            <a:srgbClr val="F26B43"/>
          </p15:clr>
        </p15:guide>
        <p15:guide id="10" pos="1922" userDrawn="1">
          <p15:clr>
            <a:srgbClr val="F26B43"/>
          </p15:clr>
        </p15:guide>
        <p15:guide id="11" pos="2066" userDrawn="1">
          <p15:clr>
            <a:srgbClr val="F26B43"/>
          </p15:clr>
        </p15:guide>
        <p15:guide id="12" pos="2364" userDrawn="1">
          <p15:clr>
            <a:srgbClr val="F26B43"/>
          </p15:clr>
        </p15:guide>
        <p15:guide id="13" pos="2511" userDrawn="1">
          <p15:clr>
            <a:srgbClr val="F26B43"/>
          </p15:clr>
        </p15:guide>
        <p15:guide id="14" pos="2808" userDrawn="1">
          <p15:clr>
            <a:srgbClr val="F26B43"/>
          </p15:clr>
        </p15:guide>
        <p15:guide id="15" pos="2954" userDrawn="1">
          <p15:clr>
            <a:srgbClr val="F26B43"/>
          </p15:clr>
        </p15:guide>
        <p15:guide id="16" pos="3251" userDrawn="1">
          <p15:clr>
            <a:srgbClr val="F26B43"/>
          </p15:clr>
        </p15:guide>
        <p15:guide id="17" pos="3398" userDrawn="1">
          <p15:clr>
            <a:srgbClr val="F26B43"/>
          </p15:clr>
        </p15:guide>
        <p15:guide id="18" pos="3695" userDrawn="1">
          <p15:clr>
            <a:srgbClr val="F26B43"/>
          </p15:clr>
        </p15:guide>
        <p15:guide id="19" pos="3839" userDrawn="1">
          <p15:clr>
            <a:srgbClr val="F26B43"/>
          </p15:clr>
        </p15:guide>
        <p15:guide id="20" pos="4136" userDrawn="1">
          <p15:clr>
            <a:srgbClr val="F26B43"/>
          </p15:clr>
        </p15:guide>
        <p15:guide id="21" pos="4283" userDrawn="1">
          <p15:clr>
            <a:srgbClr val="F26B43"/>
          </p15:clr>
        </p15:guide>
        <p15:guide id="22" pos="4580" userDrawn="1">
          <p15:clr>
            <a:srgbClr val="F26B43"/>
          </p15:clr>
        </p15:guide>
        <p15:guide id="23" pos="4727" userDrawn="1">
          <p15:clr>
            <a:srgbClr val="F26B43"/>
          </p15:clr>
        </p15:guide>
        <p15:guide id="24" pos="5022" userDrawn="1">
          <p15:clr>
            <a:srgbClr val="F26B43"/>
          </p15:clr>
        </p15:guide>
        <p15:guide id="25" pos="5465">
          <p15:clr>
            <a:srgbClr val="F26B43"/>
          </p15:clr>
        </p15:guide>
        <p15:guide id="26" pos="5169" userDrawn="1">
          <p15:clr>
            <a:srgbClr val="F26B43"/>
          </p15:clr>
        </p15:guide>
        <p15:guide id="27" orient="horz" pos="758">
          <p15:clr>
            <a:srgbClr val="F26B43"/>
          </p15:clr>
        </p15:guide>
        <p15:guide id="28" orient="horz" pos="1098">
          <p15:clr>
            <a:srgbClr val="F26B43"/>
          </p15:clr>
        </p15:guide>
        <p15:guide id="29" orient="horz" pos="1212">
          <p15:clr>
            <a:srgbClr val="F26B43"/>
          </p15:clr>
        </p15:guide>
        <p15:guide id="30" orient="horz" pos="1575">
          <p15:clr>
            <a:srgbClr val="F26B43"/>
          </p15:clr>
        </p15:guide>
        <p15:guide id="31" orient="horz" pos="1688" userDrawn="1">
          <p15:clr>
            <a:srgbClr val="F26B43"/>
          </p15:clr>
        </p15:guide>
        <p15:guide id="32" orient="horz" pos="2028">
          <p15:clr>
            <a:srgbClr val="F26B43"/>
          </p15:clr>
        </p15:guide>
        <p15:guide id="33" orient="horz" pos="2142">
          <p15:clr>
            <a:srgbClr val="F26B43"/>
          </p15:clr>
        </p15:guide>
        <p15:guide id="34" orient="horz" pos="2505" userDrawn="1">
          <p15:clr>
            <a:srgbClr val="F26B43"/>
          </p15:clr>
        </p15:guide>
        <p15:guide id="35" orient="horz" pos="2618" userDrawn="1">
          <p15:clr>
            <a:srgbClr val="F26B43"/>
          </p15:clr>
        </p15:guide>
        <p15:guide id="36" orient="horz" pos="2958">
          <p15:clr>
            <a:srgbClr val="F26B43"/>
          </p15:clr>
        </p15:guide>
        <p15:guide id="37" orient="horz" pos="91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D336ACFA-1161-4F0F-891D-502C019331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Presented by</a:t>
            </a: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FD83113B-6A59-4BF2-9AC4-9C3478DBC6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39750" y="3718560"/>
            <a:ext cx="4032250" cy="399414"/>
          </a:xfrm>
        </p:spPr>
        <p:txBody>
          <a:bodyPr vert="horz" lIns="0" tIns="45720" rIns="91440" bIns="45720" anchor="t"/>
          <a:lstStyle/>
          <a:p>
            <a:r>
              <a:rPr lang="en-US" sz="1400" dirty="0">
                <a:ea typeface="+mn-lt"/>
                <a:cs typeface="+mn-lt"/>
              </a:rPr>
              <a:t>Blaire MacNeil, MBA, CPA, CMA, CIRP, LIT</a:t>
            </a:r>
          </a:p>
          <a:p>
            <a:endParaRPr lang="en-US" sz="1400" dirty="0">
              <a:cs typeface="Arial"/>
            </a:endParaRPr>
          </a:p>
          <a:p>
            <a:endParaRPr lang="en-US" sz="1400" dirty="0">
              <a:cs typeface="Arial"/>
            </a:endParaRP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9A3B20FD-2F85-4408-B091-52FADD9245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4618" y="1359601"/>
            <a:ext cx="8860767" cy="1638779"/>
          </a:xfrm>
        </p:spPr>
        <p:txBody>
          <a:bodyPr/>
          <a:lstStyle/>
          <a:p>
            <a:r>
              <a:rPr lang="en-US" dirty="0"/>
              <a:t>Employee Financial Wellness</a:t>
            </a:r>
          </a:p>
          <a:p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490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4101"/>
            <a:ext cx="7980218" cy="7161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886482"/>
            <a:ext cx="7980218" cy="1061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CA" dirty="0"/>
              <a:t>Signs of financial difficulty</a:t>
            </a:r>
            <a:br>
              <a:rPr lang="en-CA" dirty="0"/>
            </a:b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15201" y="1039578"/>
            <a:ext cx="8206318" cy="3228976"/>
          </a:xfrm>
        </p:spPr>
        <p:txBody>
          <a:bodyPr>
            <a:noAutofit/>
          </a:bodyPr>
          <a:lstStyle/>
          <a:p>
            <a:endParaRPr lang="en-US" sz="18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10</a:t>
            </a:fld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0E7F740-F414-4E0F-9AB9-BCCF6D0546D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170360" y="1250502"/>
          <a:ext cx="609600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245925726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85428774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Does this describe your employees?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77806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Considered or has taken a payday loan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In the overdraft every month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986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Receiving collection calls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Robbing Peter to pay Paul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0227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Being charged NSF fees regularly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Always looking for overtime or extra shifts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45380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Just “can’t get ahead”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Fights with spouse/partner about money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3231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Seem to have one crisis after another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Presenteeism and absenteeism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09837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Feeling overwhelmed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200" dirty="0"/>
                        <a:t>Seeking out a quick fix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1018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8111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70310"/>
            <a:ext cx="7980218" cy="7161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" y="886483"/>
            <a:ext cx="7980218" cy="1061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629" y="351884"/>
            <a:ext cx="8203692" cy="843754"/>
          </a:xfrm>
        </p:spPr>
        <p:txBody>
          <a:bodyPr>
            <a:normAutofit/>
          </a:bodyPr>
          <a:lstStyle/>
          <a:p>
            <a:r>
              <a:rPr lang="en-US" dirty="0"/>
              <a:t>Financial stress can lead to: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629" y="1270220"/>
            <a:ext cx="3817876" cy="3443287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720072" lvl="2" indent="0">
              <a:buNone/>
            </a:pPr>
            <a:r>
              <a:rPr lang="en-US" sz="1800" dirty="0">
                <a:cs typeface="Arial"/>
              </a:rPr>
              <a:t>Physical and mental health issues</a:t>
            </a:r>
          </a:p>
          <a:p>
            <a:pPr marL="1439473" lvl="3" indent="-359401">
              <a:buFont typeface="Arial" panose="020B0604020202020204" pitchFamily="34" charset="0"/>
              <a:buChar char="•"/>
            </a:pPr>
            <a:r>
              <a:rPr lang="en-US" sz="1200" dirty="0">
                <a:cs typeface="Arial"/>
              </a:rPr>
              <a:t>Twice as likely to report overall poor health</a:t>
            </a:r>
          </a:p>
          <a:p>
            <a:pPr marL="1439473" lvl="3" indent="-359401">
              <a:buFont typeface="Arial" panose="020B0604020202020204" pitchFamily="34" charset="0"/>
              <a:buChar char="•"/>
            </a:pPr>
            <a:r>
              <a:rPr lang="en-US" sz="1200" dirty="0">
                <a:cs typeface="Arial"/>
              </a:rPr>
              <a:t>Four times as likely to suffer sleep problems, headaches and other illness</a:t>
            </a:r>
          </a:p>
          <a:p>
            <a:pPr marL="359401" indent="-359401"/>
            <a:endParaRPr lang="en-US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3BFC-607F-C742-80AF-BDAC62025478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BD6A70-4D18-446A-859E-AAE8612C99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0965" y="1121056"/>
            <a:ext cx="2873961" cy="359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821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74101"/>
            <a:ext cx="7980218" cy="7161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886483"/>
            <a:ext cx="7980218" cy="1061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Financial stress can lead to: </a:t>
            </a:r>
            <a:endParaRPr lang="en-CA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9371" y="1430796"/>
            <a:ext cx="8206318" cy="3228976"/>
          </a:xfrm>
        </p:spPr>
        <p:txBody>
          <a:bodyPr vert="horz" lIns="0" tIns="0" rIns="0" bIns="0" rtlCol="0" anchor="t">
            <a:noAutofit/>
          </a:bodyPr>
          <a:lstStyle/>
          <a:p>
            <a:pPr marL="360036" lvl="1" indent="0">
              <a:buNone/>
            </a:pPr>
            <a:r>
              <a:rPr lang="en-US" sz="2400" dirty="0">
                <a:cs typeface="Arial"/>
              </a:rPr>
              <a:t>Stress at work</a:t>
            </a:r>
          </a:p>
          <a:p>
            <a:pPr marL="702936" lvl="1" indent="-342900"/>
            <a:r>
              <a:rPr lang="en-US" sz="1800" dirty="0">
                <a:cs typeface="Arial"/>
              </a:rPr>
              <a:t>Something employees can not leave at home</a:t>
            </a:r>
          </a:p>
          <a:p>
            <a:pPr marL="702936" lvl="1" indent="-342900"/>
            <a:r>
              <a:rPr lang="en-US" sz="1800" dirty="0">
                <a:cs typeface="Arial"/>
              </a:rPr>
              <a:t>Affects morale and interpersonal relationships</a:t>
            </a:r>
          </a:p>
          <a:p>
            <a:pPr marL="702936" lvl="1" indent="-342900"/>
            <a:r>
              <a:rPr lang="en-US" sz="1800" dirty="0">
                <a:cs typeface="Arial"/>
              </a:rPr>
              <a:t>½ of Canadian admit it affects their performance at work.</a:t>
            </a:r>
          </a:p>
          <a:p>
            <a:pPr marL="702936" lvl="1" indent="-342900"/>
            <a:r>
              <a:rPr lang="en-US" sz="1800" dirty="0">
                <a:cs typeface="Arial"/>
              </a:rPr>
              <a:t>One study found that finically stressed employees are 5 times likely to be distracted at work and 46% spent more than 3.5 hours of work time deal with financial issues.</a:t>
            </a:r>
          </a:p>
          <a:p>
            <a:pPr marL="360036" lvl="1" indent="0">
              <a:buNone/>
            </a:pPr>
            <a:endParaRPr lang="en-US" sz="2400" dirty="0">
              <a:cs typeface="Arial"/>
            </a:endParaRPr>
          </a:p>
          <a:p>
            <a:pPr marL="702936" lvl="1" indent="-342900"/>
            <a:endParaRPr lang="en-US" sz="2400" dirty="0">
              <a:cs typeface="Arial"/>
            </a:endParaRPr>
          </a:p>
          <a:p>
            <a:pPr marL="360036" lvl="1" indent="0">
              <a:buNone/>
            </a:pPr>
            <a:endParaRPr lang="en-US" sz="2400" dirty="0">
              <a:cs typeface="Arial"/>
            </a:endParaRPr>
          </a:p>
          <a:p>
            <a:pPr marL="360036" lvl="1" indent="0">
              <a:buNone/>
            </a:pPr>
            <a:endParaRPr lang="en-US" dirty="0"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7037F-13F4-43B6-99FF-D710FE0C4777}" type="slidenum">
              <a:rPr kumimoji="0" lang="en-GB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32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0BF7EB-CEA3-42A2-8930-EAF2E72A49B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13</a:t>
            </a:fld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EA7EF2-4D74-4C5E-ACB1-49F56A163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4107" y="74035"/>
            <a:ext cx="4155785" cy="5185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07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74101"/>
            <a:ext cx="7980218" cy="7161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886483"/>
            <a:ext cx="7980218" cy="1061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Financial stress can lead to: </a:t>
            </a:r>
            <a:endParaRPr lang="en-CA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9371" y="1430796"/>
            <a:ext cx="8206318" cy="3228976"/>
          </a:xfrm>
        </p:spPr>
        <p:txBody>
          <a:bodyPr vert="horz" lIns="0" tIns="0" rIns="0" bIns="0" rtlCol="0" anchor="t">
            <a:noAutofit/>
          </a:bodyPr>
          <a:lstStyle/>
          <a:p>
            <a:pPr marL="360036" lvl="1" indent="0">
              <a:buNone/>
            </a:pPr>
            <a:r>
              <a:rPr lang="en-US" sz="2400" dirty="0">
                <a:cs typeface="Arial"/>
              </a:rPr>
              <a:t>The cost to employers:</a:t>
            </a:r>
          </a:p>
          <a:p>
            <a:pPr marL="702936" lvl="1" indent="-342900"/>
            <a:r>
              <a:rPr lang="en-US" sz="1800" dirty="0">
                <a:cs typeface="Arial"/>
              </a:rPr>
              <a:t>Administrative and financial errors</a:t>
            </a:r>
          </a:p>
          <a:p>
            <a:pPr marL="702936" lvl="1" indent="-342900"/>
            <a:r>
              <a:rPr lang="en-US" sz="1800" dirty="0">
                <a:cs typeface="Arial"/>
              </a:rPr>
              <a:t>More workplace accidents</a:t>
            </a:r>
          </a:p>
          <a:p>
            <a:pPr marL="702936" lvl="1" indent="-342900"/>
            <a:r>
              <a:rPr lang="en-US" sz="1800" dirty="0">
                <a:cs typeface="Arial"/>
              </a:rPr>
              <a:t>Production errors</a:t>
            </a:r>
          </a:p>
          <a:p>
            <a:pPr marL="702936" lvl="1" indent="-342900"/>
            <a:r>
              <a:rPr lang="en-US" sz="1800" dirty="0">
                <a:cs typeface="Arial"/>
              </a:rPr>
              <a:t>Poor customer service</a:t>
            </a:r>
          </a:p>
          <a:p>
            <a:pPr marL="702936" lvl="1" indent="-342900"/>
            <a:endParaRPr lang="en-US" sz="2400" dirty="0">
              <a:cs typeface="Arial"/>
            </a:endParaRPr>
          </a:p>
          <a:p>
            <a:pPr marL="702936" lvl="1" indent="-342900"/>
            <a:endParaRPr lang="en-US" sz="2400" dirty="0">
              <a:cs typeface="Arial"/>
            </a:endParaRPr>
          </a:p>
          <a:p>
            <a:pPr marL="360036" lvl="1" indent="0">
              <a:buNone/>
            </a:pPr>
            <a:endParaRPr lang="en-US" sz="2400" dirty="0">
              <a:cs typeface="Arial"/>
            </a:endParaRPr>
          </a:p>
          <a:p>
            <a:pPr marL="360036" lvl="1" indent="0">
              <a:buNone/>
            </a:pPr>
            <a:endParaRPr lang="en-US" dirty="0"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7037F-13F4-43B6-99FF-D710FE0C4777}" type="slidenum">
              <a:rPr kumimoji="0" lang="en-GB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920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953804"/>
            <a:ext cx="7897091" cy="8248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585" y="2078048"/>
            <a:ext cx="8203692" cy="843754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Supporting Your Employee’s Financial Wellness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" y="2739356"/>
            <a:ext cx="7897091" cy="1061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136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4101"/>
            <a:ext cx="7980218" cy="7161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886483"/>
            <a:ext cx="7980218" cy="1061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921" y="340120"/>
            <a:ext cx="8203692" cy="843754"/>
          </a:xfrm>
        </p:spPr>
        <p:txBody>
          <a:bodyPr>
            <a:normAutofit/>
          </a:bodyPr>
          <a:lstStyle/>
          <a:p>
            <a:r>
              <a:rPr lang="en-US" sz="2400" dirty="0"/>
              <a:t>How do I support my employees financial wellness?</a:t>
            </a:r>
            <a:endParaRPr lang="en-CA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9371" y="1430796"/>
            <a:ext cx="8206318" cy="3228976"/>
          </a:xfrm>
        </p:spPr>
        <p:txBody>
          <a:bodyPr vert="horz" lIns="0" tIns="0" rIns="0" bIns="0" rtlCol="0" anchor="t">
            <a:noAutofit/>
          </a:bodyPr>
          <a:lstStyle/>
          <a:p>
            <a:pPr marL="360036" lvl="1" indent="0">
              <a:buNone/>
            </a:pPr>
            <a:r>
              <a:rPr lang="en-US" sz="1600" dirty="0">
                <a:cs typeface="Arial"/>
              </a:rPr>
              <a:t>The first step is to find out what your employees need?</a:t>
            </a:r>
          </a:p>
          <a:p>
            <a:pPr marL="702936" lvl="1" indent="-342900"/>
            <a:r>
              <a:rPr lang="en-US" sz="1600" dirty="0">
                <a:cs typeface="Arial"/>
              </a:rPr>
              <a:t>Consider demographics</a:t>
            </a:r>
          </a:p>
          <a:p>
            <a:pPr marL="1062936" lvl="2" indent="-342900"/>
            <a:r>
              <a:rPr lang="en-US" sz="1600" dirty="0">
                <a:cs typeface="Arial"/>
              </a:rPr>
              <a:t>Age - years to retirement</a:t>
            </a:r>
          </a:p>
          <a:p>
            <a:pPr marL="1062936" lvl="2" indent="-342900"/>
            <a:r>
              <a:rPr lang="en-US" sz="1600" dirty="0">
                <a:cs typeface="Arial"/>
              </a:rPr>
              <a:t>Role</a:t>
            </a:r>
          </a:p>
          <a:p>
            <a:pPr marL="1062936" lvl="2" indent="-342900"/>
            <a:r>
              <a:rPr lang="en-US" sz="1600" dirty="0">
                <a:cs typeface="Arial"/>
              </a:rPr>
              <a:t>Family situation</a:t>
            </a:r>
          </a:p>
          <a:p>
            <a:pPr marL="720036" lvl="2" indent="0">
              <a:buNone/>
            </a:pPr>
            <a:endParaRPr lang="en-US" sz="1600" dirty="0">
              <a:cs typeface="Arial"/>
            </a:endParaRPr>
          </a:p>
          <a:p>
            <a:pPr marL="702936" lvl="1" indent="-342900"/>
            <a:r>
              <a:rPr lang="en-US" sz="1600" dirty="0">
                <a:cs typeface="Arial"/>
              </a:rPr>
              <a:t>Ask them!</a:t>
            </a:r>
          </a:p>
          <a:p>
            <a:pPr marL="1062936" lvl="2" indent="-342900"/>
            <a:r>
              <a:rPr lang="en-US" sz="1600" dirty="0">
                <a:cs typeface="Arial"/>
              </a:rPr>
              <a:t>Simple conversations</a:t>
            </a:r>
          </a:p>
          <a:p>
            <a:pPr marL="1062936" lvl="2" indent="-342900"/>
            <a:r>
              <a:rPr lang="en-US" sz="1600" dirty="0">
                <a:cs typeface="Arial"/>
              </a:rPr>
              <a:t>Surveys</a:t>
            </a:r>
          </a:p>
          <a:p>
            <a:pPr marL="1062936" lvl="2" indent="-342900"/>
            <a:r>
              <a:rPr lang="en-US" sz="1600" dirty="0">
                <a:cs typeface="Arial"/>
              </a:rPr>
              <a:t>Focus groups (larger organizations)</a:t>
            </a:r>
          </a:p>
          <a:p>
            <a:pPr marL="702936" lvl="1" indent="-342900"/>
            <a:endParaRPr lang="en-US" sz="2400" dirty="0">
              <a:cs typeface="Arial"/>
            </a:endParaRPr>
          </a:p>
          <a:p>
            <a:pPr marL="360036" lvl="1" indent="0">
              <a:buNone/>
            </a:pPr>
            <a:endParaRPr lang="en-US" dirty="0"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7037F-13F4-43B6-99FF-D710FE0C4777}" type="slidenum">
              <a:rPr kumimoji="0" lang="en-GB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063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74101"/>
            <a:ext cx="7980218" cy="7161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886483"/>
            <a:ext cx="7980218" cy="1061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626" y="316781"/>
            <a:ext cx="8203692" cy="843754"/>
          </a:xfrm>
        </p:spPr>
        <p:txBody>
          <a:bodyPr>
            <a:normAutofit/>
          </a:bodyPr>
          <a:lstStyle/>
          <a:p>
            <a:r>
              <a:rPr lang="en-US" sz="2400" dirty="0"/>
              <a:t>How do I support my </a:t>
            </a:r>
            <a:r>
              <a:rPr lang="en-US" sz="2400"/>
              <a:t>employees financial </a:t>
            </a:r>
            <a:r>
              <a:rPr lang="en-US" sz="2400" dirty="0"/>
              <a:t>w</a:t>
            </a:r>
            <a:r>
              <a:rPr lang="en-US" sz="2400"/>
              <a:t>ellness</a:t>
            </a:r>
            <a:r>
              <a:rPr lang="en-US" sz="2400" dirty="0"/>
              <a:t>?</a:t>
            </a:r>
            <a:endParaRPr lang="en-CA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9371" y="1430796"/>
            <a:ext cx="8206318" cy="3228976"/>
          </a:xfrm>
        </p:spPr>
        <p:txBody>
          <a:bodyPr vert="horz" lIns="0" tIns="0" rIns="0" bIns="0" rtlCol="0" anchor="t">
            <a:noAutofit/>
          </a:bodyPr>
          <a:lstStyle/>
          <a:p>
            <a:pPr marL="360036" lvl="1" indent="0">
              <a:buNone/>
            </a:pPr>
            <a:r>
              <a:rPr lang="en-US" sz="2400" dirty="0">
                <a:cs typeface="Arial"/>
              </a:rPr>
              <a:t>Develop a plan</a:t>
            </a:r>
            <a:endParaRPr lang="en-US" sz="1800" dirty="0">
              <a:cs typeface="Arial"/>
            </a:endParaRPr>
          </a:p>
          <a:p>
            <a:pPr marL="702936" lvl="1" indent="-342900"/>
            <a:r>
              <a:rPr lang="en-US" sz="1800" dirty="0">
                <a:cs typeface="Arial"/>
              </a:rPr>
              <a:t>Start small</a:t>
            </a:r>
          </a:p>
          <a:p>
            <a:pPr marL="702936" lvl="1" indent="-342900"/>
            <a:r>
              <a:rPr lang="en-US" sz="1800" dirty="0">
                <a:cs typeface="Arial"/>
              </a:rPr>
              <a:t>Do you have the capability in house to deliver on the feedback you received?</a:t>
            </a:r>
          </a:p>
          <a:p>
            <a:pPr marL="702936" lvl="1" indent="-342900"/>
            <a:r>
              <a:rPr lang="en-US" sz="1800" dirty="0">
                <a:cs typeface="Arial"/>
              </a:rPr>
              <a:t>Take advantage of free resources</a:t>
            </a:r>
          </a:p>
          <a:p>
            <a:pPr marL="702936" lvl="1" indent="-342900"/>
            <a:r>
              <a:rPr lang="en-US" sz="1800" dirty="0">
                <a:cs typeface="Arial"/>
              </a:rPr>
              <a:t>Are you already offering some facet in the form of an EAP program</a:t>
            </a:r>
          </a:p>
          <a:p>
            <a:pPr marL="1062936" lvl="2" indent="-342900"/>
            <a:r>
              <a:rPr lang="en-US" sz="1800" dirty="0">
                <a:cs typeface="Arial"/>
              </a:rPr>
              <a:t>Promotion of internal programs</a:t>
            </a:r>
          </a:p>
          <a:p>
            <a:pPr marL="360036" lvl="1" indent="0">
              <a:buNone/>
            </a:pPr>
            <a:endParaRPr lang="en-US" sz="2000" dirty="0">
              <a:cs typeface="Arial"/>
            </a:endParaRPr>
          </a:p>
          <a:p>
            <a:pPr marL="1062936" lvl="2" indent="-342900"/>
            <a:endParaRPr lang="en-US" sz="2200" dirty="0">
              <a:cs typeface="Arial"/>
            </a:endParaRPr>
          </a:p>
          <a:p>
            <a:pPr marL="1062936" lvl="2" indent="-342900"/>
            <a:endParaRPr lang="en-US" sz="2200" dirty="0">
              <a:cs typeface="Arial"/>
            </a:endParaRPr>
          </a:p>
          <a:p>
            <a:pPr marL="360036" lvl="1" indent="0">
              <a:buNone/>
            </a:pPr>
            <a:endParaRPr lang="en-US" dirty="0"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7037F-13F4-43B6-99FF-D710FE0C4777}" type="slidenum">
              <a:rPr kumimoji="0" lang="en-GB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60929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74101"/>
            <a:ext cx="7980218" cy="7161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886483"/>
            <a:ext cx="7980218" cy="1061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49" y="340120"/>
            <a:ext cx="8203692" cy="843754"/>
          </a:xfrm>
        </p:spPr>
        <p:txBody>
          <a:bodyPr>
            <a:normAutofit/>
          </a:bodyPr>
          <a:lstStyle/>
          <a:p>
            <a:r>
              <a:rPr lang="en-CA" sz="2400" dirty="0"/>
              <a:t>Information that is often covered in support programs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9371" y="1430796"/>
            <a:ext cx="8206318" cy="3228976"/>
          </a:xfrm>
        </p:spPr>
        <p:txBody>
          <a:bodyPr vert="horz" lIns="0" tIns="0" rIns="0" bIns="0" rtlCol="0" anchor="t">
            <a:noAutofit/>
          </a:bodyPr>
          <a:lstStyle/>
          <a:p>
            <a:pPr marL="1062936" lvl="2" indent="-342900"/>
            <a:r>
              <a:rPr lang="en-US" dirty="0">
                <a:cs typeface="Arial"/>
              </a:rPr>
              <a:t>Financial Literacy</a:t>
            </a:r>
          </a:p>
          <a:p>
            <a:pPr marL="1062936" lvl="2" indent="-342900"/>
            <a:r>
              <a:rPr lang="en-US" dirty="0">
                <a:cs typeface="Arial"/>
              </a:rPr>
              <a:t>Budgeting</a:t>
            </a:r>
          </a:p>
          <a:p>
            <a:pPr marL="1062936" lvl="2" indent="-342900"/>
            <a:r>
              <a:rPr lang="en-US" dirty="0">
                <a:cs typeface="Arial"/>
              </a:rPr>
              <a:t>Debt management</a:t>
            </a:r>
          </a:p>
          <a:p>
            <a:pPr marL="1062936" lvl="2" indent="-342900"/>
            <a:r>
              <a:rPr lang="en-US" dirty="0">
                <a:cs typeface="Arial"/>
              </a:rPr>
              <a:t>Credit score education</a:t>
            </a:r>
          </a:p>
          <a:p>
            <a:pPr marL="1062936" lvl="2" indent="-342900"/>
            <a:r>
              <a:rPr lang="en-US" dirty="0">
                <a:cs typeface="Arial"/>
              </a:rPr>
              <a:t>Goal setting</a:t>
            </a:r>
          </a:p>
          <a:p>
            <a:pPr marL="1062936" lvl="2" indent="-342900"/>
            <a:r>
              <a:rPr lang="en-US" dirty="0">
                <a:cs typeface="Arial"/>
              </a:rPr>
              <a:t>Savings and investing</a:t>
            </a:r>
          </a:p>
          <a:p>
            <a:pPr marL="1062936" lvl="2" indent="-342900"/>
            <a:r>
              <a:rPr lang="en-US" dirty="0">
                <a:cs typeface="Arial"/>
              </a:rPr>
              <a:t>Retirement planning</a:t>
            </a:r>
          </a:p>
          <a:p>
            <a:pPr marL="1062936" lvl="2" indent="-342900"/>
            <a:endParaRPr lang="en-US" sz="2200" dirty="0">
              <a:cs typeface="Arial"/>
            </a:endParaRPr>
          </a:p>
          <a:p>
            <a:pPr marL="720036" lvl="2" indent="0">
              <a:buNone/>
            </a:pPr>
            <a:endParaRPr lang="en-US" sz="2200" dirty="0">
              <a:cs typeface="Arial"/>
            </a:endParaRPr>
          </a:p>
          <a:p>
            <a:pPr marL="360036" lvl="1" indent="0">
              <a:buNone/>
            </a:pPr>
            <a:endParaRPr lang="en-US" dirty="0"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917037F-13F4-43B6-99FF-D710FE0C4777}" type="slidenum">
              <a:rPr kumimoji="0" lang="en-GB" sz="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GB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4908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74101"/>
            <a:ext cx="7980218" cy="7161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" y="886483"/>
            <a:ext cx="7980218" cy="1061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273" y="316781"/>
            <a:ext cx="8203692" cy="843754"/>
          </a:xfrm>
        </p:spPr>
        <p:txBody>
          <a:bodyPr>
            <a:normAutofit/>
          </a:bodyPr>
          <a:lstStyle/>
          <a:p>
            <a:r>
              <a:rPr lang="en-CA" sz="2800" dirty="0"/>
              <a:t>Ways to deliver information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9371" y="1430796"/>
            <a:ext cx="8206318" cy="3228976"/>
          </a:xfrm>
        </p:spPr>
        <p:txBody>
          <a:bodyPr vert="horz" lIns="0" tIns="0" rIns="0" bIns="0" rtlCol="0" anchor="t">
            <a:noAutofit/>
          </a:bodyPr>
          <a:lstStyle/>
          <a:p>
            <a:pPr marL="1062936" lvl="2" indent="-342900"/>
            <a:r>
              <a:rPr lang="en-US" dirty="0">
                <a:cs typeface="Arial"/>
              </a:rPr>
              <a:t>EAP Programs</a:t>
            </a:r>
          </a:p>
          <a:p>
            <a:pPr marL="1062936" lvl="2" indent="-342900"/>
            <a:r>
              <a:rPr lang="en-US" dirty="0">
                <a:cs typeface="Arial"/>
              </a:rPr>
              <a:t>Take advantage of free guest speakers</a:t>
            </a:r>
          </a:p>
          <a:p>
            <a:pPr marL="1062936" lvl="2" indent="-342900"/>
            <a:r>
              <a:rPr lang="en-US" dirty="0">
                <a:cs typeface="Arial"/>
              </a:rPr>
              <a:t>Use online resources</a:t>
            </a:r>
          </a:p>
          <a:p>
            <a:pPr marL="1062936" lvl="2" indent="-342900"/>
            <a:r>
              <a:rPr lang="en-US" dirty="0">
                <a:cs typeface="Arial"/>
              </a:rPr>
              <a:t>Create a physical library of materials </a:t>
            </a:r>
          </a:p>
          <a:p>
            <a:pPr marL="1062936" lvl="2" indent="-342900"/>
            <a:r>
              <a:rPr lang="en-US" dirty="0">
                <a:cs typeface="Arial"/>
              </a:rPr>
              <a:t>Professionals cards (referrals)</a:t>
            </a:r>
          </a:p>
          <a:p>
            <a:pPr marL="1062936" lvl="2" indent="-342900"/>
            <a:r>
              <a:rPr lang="en-US" dirty="0">
                <a:cs typeface="Arial"/>
              </a:rPr>
              <a:t>Offer one on one counselling</a:t>
            </a:r>
          </a:p>
          <a:p>
            <a:pPr marL="1062936" lvl="2" indent="-342900"/>
            <a:r>
              <a:rPr lang="en-US" dirty="0">
                <a:cs typeface="Arial"/>
              </a:rPr>
              <a:t>Talk to each other!</a:t>
            </a:r>
          </a:p>
          <a:p>
            <a:pPr marL="360036" lvl="1" indent="0">
              <a:buNone/>
            </a:pPr>
            <a:r>
              <a:rPr lang="en-US" sz="2000" dirty="0">
                <a:cs typeface="Arial"/>
              </a:rPr>
              <a:t>Remember: accessibility to information must be easy. </a:t>
            </a:r>
          </a:p>
          <a:p>
            <a:pPr marL="1062936" lvl="2" indent="-342900"/>
            <a:endParaRPr lang="en-US" dirty="0">
              <a:cs typeface="Arial"/>
            </a:endParaRPr>
          </a:p>
          <a:p>
            <a:pPr marL="720036" lvl="2" indent="0">
              <a:buNone/>
            </a:pPr>
            <a:endParaRPr lang="en-US" dirty="0">
              <a:cs typeface="Arial"/>
            </a:endParaRPr>
          </a:p>
          <a:p>
            <a:pPr marL="1062936" lvl="2" indent="-342900"/>
            <a:endParaRPr lang="en-US" dirty="0">
              <a:cs typeface="Arial"/>
            </a:endParaRPr>
          </a:p>
          <a:p>
            <a:pPr marL="1062936" lvl="2" indent="-342900"/>
            <a:endParaRPr lang="en-US" dirty="0">
              <a:cs typeface="Arial"/>
            </a:endParaRPr>
          </a:p>
          <a:p>
            <a:pPr marL="360036" lvl="1" indent="0">
              <a:buNone/>
            </a:pPr>
            <a:endParaRPr lang="en-US" dirty="0"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94248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5B838-A532-4179-BFFF-8A87D2592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Presenter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C447CFD-B633-470C-B4F2-913A629EC9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AC583C9-F15C-4D9E-A955-E28EEBF7A9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534" y="1242964"/>
            <a:ext cx="2348673" cy="3260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5670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74101"/>
            <a:ext cx="7980218" cy="7161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" y="886483"/>
            <a:ext cx="7980218" cy="1061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922" y="316781"/>
            <a:ext cx="8203692" cy="843754"/>
          </a:xfrm>
        </p:spPr>
        <p:txBody>
          <a:bodyPr>
            <a:normAutofit/>
          </a:bodyPr>
          <a:lstStyle/>
          <a:p>
            <a:r>
              <a:rPr lang="en-CA" sz="2800" dirty="0"/>
              <a:t>Professional help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9371" y="1430796"/>
            <a:ext cx="8206318" cy="3228976"/>
          </a:xfrm>
        </p:spPr>
        <p:txBody>
          <a:bodyPr vert="horz" lIns="0" tIns="0" rIns="0" bIns="0" rtlCol="0" anchor="t">
            <a:noAutofit/>
          </a:bodyPr>
          <a:lstStyle/>
          <a:p>
            <a:pPr marL="360036" lvl="1" indent="0">
              <a:buNone/>
            </a:pPr>
            <a:r>
              <a:rPr lang="en-US" dirty="0">
                <a:cs typeface="Arial"/>
              </a:rPr>
              <a:t>Who can help you?</a:t>
            </a:r>
          </a:p>
          <a:p>
            <a:pPr marL="702936" lvl="1" indent="-342900"/>
            <a:r>
              <a:rPr lang="en-US" dirty="0">
                <a:cs typeface="Arial"/>
              </a:rPr>
              <a:t>	Professionals in financial roles if No EAP exists</a:t>
            </a:r>
          </a:p>
          <a:p>
            <a:pPr marL="1062936" lvl="2" indent="-342900"/>
            <a:r>
              <a:rPr lang="en-US" dirty="0">
                <a:cs typeface="Arial"/>
              </a:rPr>
              <a:t>Financial planners</a:t>
            </a:r>
          </a:p>
          <a:p>
            <a:pPr marL="1062936" lvl="2" indent="-342900"/>
            <a:r>
              <a:rPr lang="en-US" dirty="0">
                <a:cs typeface="Arial"/>
              </a:rPr>
              <a:t>Bankers</a:t>
            </a:r>
          </a:p>
          <a:p>
            <a:pPr marL="1062936" lvl="2" indent="-342900"/>
            <a:r>
              <a:rPr lang="en-US" dirty="0">
                <a:cs typeface="Arial"/>
              </a:rPr>
              <a:t>Mortgage brokers</a:t>
            </a:r>
          </a:p>
          <a:p>
            <a:pPr marL="1062936" lvl="2" indent="-342900"/>
            <a:r>
              <a:rPr lang="en-US" dirty="0">
                <a:cs typeface="Arial"/>
              </a:rPr>
              <a:t>Tax professionals</a:t>
            </a:r>
          </a:p>
          <a:p>
            <a:pPr marL="1062936" lvl="2" indent="-342900"/>
            <a:r>
              <a:rPr lang="en-US" dirty="0">
                <a:cs typeface="Arial"/>
              </a:rPr>
              <a:t>Licensed Insolvency Trustees</a:t>
            </a:r>
          </a:p>
          <a:p>
            <a:pPr marL="1422936" lvl="3" indent="-342900"/>
            <a:r>
              <a:rPr lang="en-US" dirty="0">
                <a:cs typeface="Arial"/>
              </a:rPr>
              <a:t>Our counselling background</a:t>
            </a:r>
          </a:p>
          <a:p>
            <a:pPr marL="720036" lvl="2" indent="0">
              <a:buNone/>
            </a:pPr>
            <a:endParaRPr lang="en-US" dirty="0">
              <a:cs typeface="Arial"/>
            </a:endParaRPr>
          </a:p>
          <a:p>
            <a:pPr marL="1062936" lvl="2" indent="-342900"/>
            <a:endParaRPr lang="en-US" dirty="0">
              <a:cs typeface="Arial"/>
            </a:endParaRPr>
          </a:p>
          <a:p>
            <a:pPr marL="1062936" lvl="2" indent="-342900"/>
            <a:endParaRPr lang="en-US" dirty="0">
              <a:cs typeface="Arial"/>
            </a:endParaRPr>
          </a:p>
          <a:p>
            <a:pPr marL="360036" lvl="1" indent="0">
              <a:buNone/>
            </a:pPr>
            <a:endParaRPr lang="en-US" dirty="0"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663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937505"/>
            <a:ext cx="7897091" cy="8248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" y="2739356"/>
            <a:ext cx="7897091" cy="1061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163" y="2156399"/>
            <a:ext cx="8203692" cy="843754"/>
          </a:xfrm>
        </p:spPr>
        <p:txBody>
          <a:bodyPr>
            <a:normAutofit/>
          </a:bodyPr>
          <a:lstStyle/>
          <a:p>
            <a:r>
              <a:rPr lang="en-US" sz="3600" dirty="0"/>
              <a:t>Resources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856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" y="193961"/>
            <a:ext cx="8024979" cy="7161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" y="872197"/>
            <a:ext cx="8024979" cy="1061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Helpful resources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9371" y="1214598"/>
            <a:ext cx="8206318" cy="32289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/>
              <a:t>Our website:</a:t>
            </a:r>
          </a:p>
          <a:p>
            <a:pPr lvl="1"/>
            <a:r>
              <a:rPr lang="en-US" sz="1600" dirty="0"/>
              <a:t>www.gtdebtsolutions.com</a:t>
            </a:r>
          </a:p>
          <a:p>
            <a:pPr marL="0" indent="0">
              <a:buNone/>
            </a:pPr>
            <a:r>
              <a:rPr lang="en-US" sz="1600" dirty="0"/>
              <a:t>Follow us on social media:</a:t>
            </a:r>
          </a:p>
          <a:p>
            <a:pPr lvl="1"/>
            <a:r>
              <a:rPr lang="en-US" sz="1600" dirty="0"/>
              <a:t>Twitter: @</a:t>
            </a:r>
            <a:r>
              <a:rPr lang="en-US" sz="1600" dirty="0" err="1"/>
              <a:t>GTDebtRelief</a:t>
            </a:r>
            <a:endParaRPr lang="en-US" sz="1600" dirty="0"/>
          </a:p>
          <a:p>
            <a:pPr lvl="1"/>
            <a:r>
              <a:rPr lang="en-US" sz="1600" dirty="0"/>
              <a:t>www.facebook.com/GrantThorntonLimited</a:t>
            </a:r>
          </a:p>
          <a:p>
            <a:pPr marL="0" indent="0">
              <a:buNone/>
            </a:pPr>
            <a:r>
              <a:rPr lang="en-US" sz="1600" dirty="0"/>
              <a:t>Credit bureaus:</a:t>
            </a:r>
          </a:p>
          <a:p>
            <a:pPr lvl="1"/>
            <a:r>
              <a:rPr lang="en-US" sz="1600" dirty="0"/>
              <a:t>www.equifax.ca</a:t>
            </a:r>
          </a:p>
          <a:p>
            <a:pPr lvl="1"/>
            <a:r>
              <a:rPr lang="en-US" sz="1600" dirty="0"/>
              <a:t>www.transunion.ca</a:t>
            </a:r>
          </a:p>
          <a:p>
            <a:pPr marL="0" indent="0">
              <a:buNone/>
            </a:pPr>
            <a:r>
              <a:rPr lang="en-US" sz="1600" dirty="0"/>
              <a:t>The Financial Consumer Agency of Canada</a:t>
            </a:r>
          </a:p>
          <a:p>
            <a:pPr lvl="1"/>
            <a:r>
              <a:rPr lang="en-US" sz="1600" dirty="0"/>
              <a:t>www.canada.ca/en/financial-consumer-agency.html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32213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CF92AF5-05FE-4E68-9FEB-B46082738FC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 for having us!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5DC234-C39A-4AED-80C5-A2D8A4675BC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3671581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74101"/>
            <a:ext cx="7980218" cy="7161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" y="886483"/>
            <a:ext cx="7980218" cy="1061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dirty="0"/>
              <a:t>About Grant Thornton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9371" y="1430796"/>
            <a:ext cx="8206318" cy="3228976"/>
          </a:xfrm>
        </p:spPr>
        <p:txBody>
          <a:bodyPr vert="horz" lIns="0" tIns="0" rIns="0" bIns="0" rtlCol="0" anchor="t">
            <a:noAutofit/>
          </a:bodyPr>
          <a:lstStyle/>
          <a:p>
            <a:pPr marL="359401" indent="-359401">
              <a:defRPr/>
            </a:pPr>
            <a:r>
              <a:rPr lang="en-US" sz="2000" dirty="0">
                <a:ea typeface="+mn-lt"/>
                <a:cs typeface="+mn-lt"/>
              </a:rPr>
              <a:t>Grant Thornton is a leading Canadian accounting and business advisory firm providing audit, tax and advisory services—locally and across Canada to dynamic privately owned, publicly listed and public sector organizations.</a:t>
            </a:r>
          </a:p>
          <a:p>
            <a:pPr marL="359401" indent="-359401">
              <a:defRPr/>
            </a:pPr>
            <a:r>
              <a:rPr lang="en-US" sz="2000" dirty="0">
                <a:ea typeface="+mn-lt"/>
                <a:cs typeface="+mn-lt"/>
              </a:rPr>
              <a:t>Offices located throughout Nova Scotia, PEI and New Brunswick and across Canada.</a:t>
            </a:r>
          </a:p>
          <a:p>
            <a:pPr marL="359401" indent="-359401">
              <a:defRPr/>
            </a:pPr>
            <a:r>
              <a:rPr lang="en-US" sz="2000" dirty="0">
                <a:ea typeface="+mn-lt"/>
                <a:cs typeface="+mn-lt"/>
              </a:rPr>
              <a:t>Office in Bridgewater</a:t>
            </a:r>
          </a:p>
          <a:p>
            <a:pPr marL="359401" indent="-359401">
              <a:defRPr/>
            </a:pPr>
            <a:endParaRPr lang="en-US" sz="2000" dirty="0">
              <a:ea typeface="+mn-lt"/>
              <a:cs typeface="+mn-lt"/>
            </a:endParaRPr>
          </a:p>
          <a:p>
            <a:pPr marL="359401" indent="-359401">
              <a:defRPr/>
            </a:pPr>
            <a:endParaRPr lang="en-US" sz="2000" dirty="0">
              <a:cs typeface="Arial"/>
            </a:endParaRPr>
          </a:p>
          <a:p>
            <a:pPr marL="359401" lvl="1" indent="0">
              <a:buNone/>
            </a:pPr>
            <a:endParaRPr lang="en-US" dirty="0"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769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" y="166253"/>
            <a:ext cx="7980218" cy="7161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884984"/>
            <a:ext cx="7980218" cy="1061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99816" y="359571"/>
            <a:ext cx="8203692" cy="843754"/>
          </a:xfrm>
        </p:spPr>
        <p:txBody>
          <a:bodyPr/>
          <a:lstStyle/>
          <a:p>
            <a:r>
              <a:rPr lang="en-US" dirty="0"/>
              <a:t>Financial wellness is…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4679950" y="1466849"/>
            <a:ext cx="3995738" cy="3228975"/>
          </a:xfrm>
        </p:spPr>
        <p:txBody>
          <a:bodyPr/>
          <a:lstStyle/>
          <a:p>
            <a:r>
              <a:rPr lang="en-US" sz="2000" dirty="0"/>
              <a:t>“Every financial worry you want to banish and financial dream you want to achieve comes from taking tiny steps today that put you on a path toward your goals”</a:t>
            </a:r>
          </a:p>
          <a:p>
            <a:r>
              <a:rPr lang="en-US" sz="2000" dirty="0"/>
              <a:t>-Suze Orman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24753" y="1579266"/>
            <a:ext cx="402966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1"/>
              </a:buClr>
            </a:pPr>
            <a:r>
              <a:rPr lang="en-US" sz="2000" dirty="0"/>
              <a:t>Definition:</a:t>
            </a:r>
          </a:p>
          <a:p>
            <a:pPr>
              <a:buClr>
                <a:schemeClr val="accent1"/>
              </a:buClr>
            </a:pPr>
            <a:endParaRPr lang="en-US" sz="2000" dirty="0"/>
          </a:p>
          <a:p>
            <a:pPr>
              <a:buClr>
                <a:schemeClr val="accent1"/>
              </a:buClr>
            </a:pPr>
            <a:r>
              <a:rPr lang="en-US" sz="2000" dirty="0"/>
              <a:t>Being able to meet current and ongoing financial needs; feeling secure about your financial future and being free to make choice that allow you to enjoy life.</a:t>
            </a:r>
          </a:p>
          <a:p>
            <a:pPr>
              <a:buClr>
                <a:schemeClr val="accent1"/>
              </a:buClr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857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74101"/>
            <a:ext cx="7980218" cy="7161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" y="886483"/>
            <a:ext cx="7980218" cy="1061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Why are we talking about Financial Wellness?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9371" y="1430796"/>
            <a:ext cx="8206318" cy="3228976"/>
          </a:xfrm>
        </p:spPr>
        <p:txBody>
          <a:bodyPr vert="horz" lIns="0" tIns="0" rIns="0" bIns="0" rtlCol="0" anchor="t">
            <a:noAutofit/>
          </a:bodyPr>
          <a:lstStyle/>
          <a:p>
            <a:pPr marL="359401" indent="-359401">
              <a:defRPr/>
            </a:pPr>
            <a:endParaRPr lang="en-US" sz="2000" dirty="0">
              <a:ea typeface="+mn-lt"/>
              <a:cs typeface="+mn-lt"/>
            </a:endParaRPr>
          </a:p>
          <a:p>
            <a:pPr marL="359401" indent="-359401">
              <a:defRPr/>
            </a:pPr>
            <a:r>
              <a:rPr lang="en-US" sz="2000" dirty="0">
                <a:cs typeface="Arial"/>
              </a:rPr>
              <a:t>It’s a vital part of a person’s well-being</a:t>
            </a:r>
          </a:p>
          <a:p>
            <a:pPr marL="359401" indent="-359401">
              <a:defRPr/>
            </a:pPr>
            <a:r>
              <a:rPr lang="en-US" sz="2000" dirty="0">
                <a:cs typeface="Arial"/>
              </a:rPr>
              <a:t>Financial stress can have a significant effect on employees which effects the employer.</a:t>
            </a:r>
          </a:p>
          <a:p>
            <a:pPr marL="359401" indent="-359401">
              <a:defRPr/>
            </a:pPr>
            <a:r>
              <a:rPr lang="en-US" sz="2000" dirty="0">
                <a:cs typeface="Arial"/>
              </a:rPr>
              <a:t>Competitive landscape for attracting talent </a:t>
            </a:r>
          </a:p>
          <a:p>
            <a:pPr marL="719401" lvl="1" indent="-359401">
              <a:defRPr/>
            </a:pPr>
            <a:r>
              <a:rPr lang="en-US" sz="1800" dirty="0">
                <a:cs typeface="Arial"/>
              </a:rPr>
              <a:t>Employees are looking to their employers for help - engagement</a:t>
            </a:r>
          </a:p>
          <a:p>
            <a:pPr marL="719401" lvl="1" indent="-359401">
              <a:defRPr/>
            </a:pPr>
            <a:r>
              <a:rPr lang="en-US" sz="1400" dirty="0">
                <a:cs typeface="Arial"/>
              </a:rPr>
              <a:t>70% of employees feel their employer should support employee financial well-being</a:t>
            </a:r>
          </a:p>
          <a:p>
            <a:pPr marL="719401" lvl="1" indent="-359401">
              <a:defRPr/>
            </a:pPr>
            <a:r>
              <a:rPr lang="en-US" sz="1400" dirty="0">
                <a:cs typeface="Arial"/>
              </a:rPr>
              <a:t>84% of employees would be interested in financial education programs in the workplace</a:t>
            </a:r>
          </a:p>
          <a:p>
            <a:pPr marL="359401" indent="-359401">
              <a:defRPr/>
            </a:pPr>
            <a:endParaRPr lang="en-US" sz="2000" dirty="0">
              <a:cs typeface="Arial"/>
            </a:endParaRPr>
          </a:p>
          <a:p>
            <a:pPr marL="359401" indent="-359401">
              <a:defRPr/>
            </a:pPr>
            <a:endParaRPr lang="en-US" sz="2000" dirty="0">
              <a:cs typeface="Arial"/>
            </a:endParaRPr>
          </a:p>
          <a:p>
            <a:pPr marL="359401" lvl="1" indent="0">
              <a:buNone/>
            </a:pPr>
            <a:endParaRPr lang="en-US" dirty="0">
              <a:cs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515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70310"/>
            <a:ext cx="7980218" cy="7161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886482"/>
            <a:ext cx="7980218" cy="1061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9629" y="351883"/>
            <a:ext cx="8203692" cy="843754"/>
          </a:xfrm>
        </p:spPr>
        <p:txBody>
          <a:bodyPr>
            <a:normAutofit/>
          </a:bodyPr>
          <a:lstStyle/>
          <a:p>
            <a:r>
              <a:rPr lang="en-US" dirty="0"/>
              <a:t>Facts about employee debt: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996" y="1519548"/>
            <a:ext cx="8206318" cy="3228975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sz="1800" dirty="0"/>
              <a:t>61% of employees cited finances as their #1 </a:t>
            </a:r>
            <a:r>
              <a:rPr lang="en-CA" sz="1800" b="1" dirty="0"/>
              <a:t>stressor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sz="1800" dirty="0"/>
              <a:t>46% of employees survey said their financial stress impacted their performance at work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sz="1800" dirty="0"/>
              <a:t>45% find their current debt load “overwhelming”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sz="1800" dirty="0"/>
              <a:t>50% of Canadians live pay cheque to pay cheque</a:t>
            </a:r>
          </a:p>
          <a:p>
            <a:pPr marL="457200" indent="-45720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CA" sz="1800" dirty="0"/>
              <a:t>48% would find it hard to meet financial obligations if their pay was delayed 1 week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C53BFC-607F-C742-80AF-BDAC62025478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952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70310"/>
            <a:ext cx="7980218" cy="7161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886483"/>
            <a:ext cx="7980218" cy="1061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Why is this important to an Employer?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marL="0" indent="0">
              <a:buNone/>
            </a:pPr>
            <a:endParaRPr lang="en-US" dirty="0">
              <a:cs typeface="Arial"/>
            </a:endParaRPr>
          </a:p>
          <a:p>
            <a:pPr marL="359401" indent="-359401"/>
            <a:endParaRPr lang="en-US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C53BFC-607F-C742-80AF-BDAC62025478}" type="slidenum">
              <a:rPr kumimoji="0" lang="en-US" sz="6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0E1EFE3-7167-4B40-A633-C86B88058396}"/>
              </a:ext>
            </a:extLst>
          </p:cNvPr>
          <p:cNvSpPr/>
          <p:nvPr/>
        </p:nvSpPr>
        <p:spPr>
          <a:xfrm>
            <a:off x="286603" y="1550148"/>
            <a:ext cx="807947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600"/>
              </a:spcAft>
              <a:buClr>
                <a:srgbClr val="4F2D7F"/>
              </a:buClr>
            </a:pPr>
            <a:r>
              <a:rPr lang="en-US" dirty="0">
                <a:solidFill>
                  <a:prstClr val="black"/>
                </a:solidFill>
              </a:rPr>
              <a:t>Investing in this can result in:</a:t>
            </a:r>
          </a:p>
          <a:p>
            <a:pPr marL="360000" lvl="0" indent="-360000">
              <a:spcAft>
                <a:spcPts val="600"/>
              </a:spcAft>
              <a:buClr>
                <a:srgbClr val="4F2D7F"/>
              </a:buClr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Higher Productivity</a:t>
            </a:r>
          </a:p>
          <a:p>
            <a:pPr marL="360000" lvl="0" indent="-360000">
              <a:spcAft>
                <a:spcPts val="600"/>
              </a:spcAft>
              <a:buClr>
                <a:srgbClr val="4F2D7F"/>
              </a:buClr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Lower absenteeism/Presenteeism</a:t>
            </a:r>
          </a:p>
          <a:p>
            <a:pPr marL="360000" lvl="0" indent="-360000">
              <a:spcAft>
                <a:spcPts val="600"/>
              </a:spcAft>
              <a:buClr>
                <a:srgbClr val="4F2D7F"/>
              </a:buClr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Attracting an retaining talent</a:t>
            </a:r>
          </a:p>
          <a:p>
            <a:pPr marL="360000" lvl="0" indent="-360000">
              <a:spcAft>
                <a:spcPts val="600"/>
              </a:spcAft>
              <a:buClr>
                <a:srgbClr val="4F2D7F"/>
              </a:buClr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Employees retires when expected</a:t>
            </a:r>
          </a:p>
          <a:p>
            <a:pPr marL="360000" lvl="0" indent="-360000">
              <a:spcAft>
                <a:spcPts val="600"/>
              </a:spcAft>
              <a:buClr>
                <a:srgbClr val="4F2D7F"/>
              </a:buClr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Improved morale</a:t>
            </a:r>
          </a:p>
          <a:p>
            <a:pPr marL="360000" lvl="0" indent="-360000">
              <a:spcAft>
                <a:spcPts val="600"/>
              </a:spcAft>
              <a:buClr>
                <a:srgbClr val="4F2D7F"/>
              </a:buClr>
              <a:buFont typeface="Arial"/>
              <a:buChar char="•"/>
            </a:pPr>
            <a:r>
              <a:rPr lang="en-US" sz="1600" dirty="0">
                <a:solidFill>
                  <a:prstClr val="black"/>
                </a:solidFill>
              </a:rPr>
              <a:t>Better use and appreciation of employee benefits and retirement savings </a:t>
            </a:r>
          </a:p>
        </p:txBody>
      </p:sp>
    </p:spTree>
    <p:extLst>
      <p:ext uri="{BB962C8B-B14F-4D97-AF65-F5344CB8AC3E}">
        <p14:creationId xmlns:p14="http://schemas.microsoft.com/office/powerpoint/2010/main" val="2860654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937505"/>
            <a:ext cx="7897091" cy="8248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370" y="2079666"/>
            <a:ext cx="8203692" cy="843754"/>
          </a:xfrm>
        </p:spPr>
        <p:txBody>
          <a:bodyPr>
            <a:normAutofit fontScale="90000"/>
          </a:bodyPr>
          <a:lstStyle/>
          <a:p>
            <a:r>
              <a:rPr lang="en-US" sz="3100" dirty="0"/>
              <a:t>Impacts of Financial Stress on Employees</a:t>
            </a:r>
            <a:br>
              <a:rPr lang="en-US" sz="3600" dirty="0"/>
            </a:b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1" y="2739356"/>
            <a:ext cx="7897091" cy="1061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9019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174101"/>
            <a:ext cx="7980218" cy="7161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" y="886483"/>
            <a:ext cx="7980218" cy="106155"/>
          </a:xfrm>
          <a:prstGeom prst="rect">
            <a:avLst/>
          </a:prstGeom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Sources of financial stress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69371" y="1430796"/>
            <a:ext cx="8206318" cy="3228976"/>
          </a:xfrm>
        </p:spPr>
        <p:txBody>
          <a:bodyPr/>
          <a:lstStyle/>
          <a:p>
            <a:r>
              <a:rPr lang="en-US" dirty="0"/>
              <a:t>The top five reasons people experienced financial stress in 2019 were: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loss of income – 37%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medical reasons – 23%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relationship breakdown – 15%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business failure – 7%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tax liabilities – 6%</a:t>
            </a:r>
          </a:p>
          <a:p>
            <a:pPr marL="0" indent="0">
              <a:buNone/>
            </a:pPr>
            <a:endParaRPr lang="en-US" sz="1400" dirty="0"/>
          </a:p>
          <a:p>
            <a:pPr marL="342900" lvl="1" indent="0"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917037F-13F4-43B6-99FF-D710FE0C4777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42030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Title pages">
  <a:themeElements>
    <a:clrScheme name="GT New">
      <a:dk1>
        <a:sysClr val="windowText" lastClr="000000"/>
      </a:dk1>
      <a:lt1>
        <a:sysClr val="window" lastClr="FFFFFF"/>
      </a:lt1>
      <a:dk2>
        <a:srgbClr val="747678"/>
      </a:dk2>
      <a:lt2>
        <a:srgbClr val="747678"/>
      </a:lt2>
      <a:accent1>
        <a:srgbClr val="4F2D7F"/>
      </a:accent1>
      <a:accent2>
        <a:srgbClr val="CBC4BC"/>
      </a:accent2>
      <a:accent3>
        <a:srgbClr val="00A7B5"/>
      </a:accent3>
      <a:accent4>
        <a:srgbClr val="FF7D1E"/>
      </a:accent4>
      <a:accent5>
        <a:srgbClr val="9BD732"/>
      </a:accent5>
      <a:accent6>
        <a:srgbClr val="E92841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F2D7F"/>
        </a:solidFill>
        <a:ln>
          <a:noFill/>
        </a:ln>
        <a:effectLst/>
      </a:spPr>
      <a:bodyPr rtlCol="0" anchor="ctr"/>
      <a:lstStyle>
        <a:defPPr algn="ctr">
          <a:defRPr sz="2400" dirty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rgbClr val="4F2D7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2400" dirty="0" err="1" smtClean="0"/>
        </a:defPPr>
      </a:lstStyle>
    </a:txDef>
  </a:objectDefaults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80%">
      <a:srgbClr val="725799"/>
    </a:custClr>
    <a:custClr name="Warm grey 80%">
      <a:srgbClr val="E5E1DD"/>
    </a:custClr>
    <a:custClr name="Teal 80%">
      <a:srgbClr val="33B9C4"/>
    </a:custClr>
    <a:custClr name="Green 80%">
      <a:srgbClr val="AFDF5B"/>
    </a:custClr>
    <a:custClr name="Orange 80%">
      <a:srgbClr val="FF974B"/>
    </a:custClr>
    <a:custClr name="Red 80%">
      <a:srgbClr val="ED536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60%">
      <a:srgbClr val="9581B2"/>
    </a:custClr>
    <a:custClr name="Warm grey 60%">
      <a:srgbClr val="ECE9E6"/>
    </a:custClr>
    <a:custClr name="Teal 60%">
      <a:srgbClr val="66CAD3"/>
    </a:custClr>
    <a:custClr name="Green 60%">
      <a:srgbClr val="C3E784"/>
    </a:custClr>
    <a:custClr name="Orange 60%">
      <a:srgbClr val="FFB178"/>
    </a:custClr>
    <a:custClr name="Red 60%">
      <a:srgbClr val="F27E8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40%">
      <a:srgbClr val="B9ABCC"/>
    </a:custClr>
    <a:custClr name="Warm grey 40%">
      <a:srgbClr val="F2F0EE"/>
    </a:custClr>
    <a:custClr name="Teal 40%">
      <a:srgbClr val="99DCE1"/>
    </a:custClr>
    <a:custClr name="Green 40%">
      <a:srgbClr val="F5EFAD"/>
    </a:custClr>
    <a:custClr name="Orange 40%">
      <a:srgbClr val="FFCBA5"/>
    </a:custClr>
    <a:custClr name="Red 40%">
      <a:srgbClr val="F6A9B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20%">
      <a:srgbClr val="DCD5E5"/>
    </a:custClr>
    <a:custClr name="Warm grey 20%">
      <a:srgbClr val="FAF9F7"/>
    </a:custClr>
    <a:custClr name="Teal 20%">
      <a:srgbClr val="CCEDF0"/>
    </a:custClr>
    <a:custClr name="Green 20%">
      <a:srgbClr val="EBF7D6"/>
    </a:custClr>
    <a:custClr name="Orange 20%">
      <a:srgbClr val="FFE5D2"/>
    </a:custClr>
    <a:custClr name="Red 20%">
      <a:srgbClr val="FBD4D9"/>
    </a:custClr>
  </a:custClrLst>
  <a:extLst>
    <a:ext uri="{05A4C25C-085E-4340-85A3-A5531E510DB2}">
      <thm15:themeFamily xmlns:thm15="http://schemas.microsoft.com/office/thememl/2012/main" name="GTI_Onscreen template_16x9_v7.potx" id="{7DB162AD-7F95-4DBD-9D60-BBD0518145B8}" vid="{75473510-1BBC-4943-B047-EF5A1745568C}"/>
    </a:ext>
  </a:extLst>
</a:theme>
</file>

<file path=ppt/theme/theme2.xml><?xml version="1.0" encoding="utf-8"?>
<a:theme xmlns:a="http://schemas.openxmlformats.org/drawingml/2006/main" name="2_Dividers">
  <a:themeElements>
    <a:clrScheme name="GT New">
      <a:dk1>
        <a:sysClr val="windowText" lastClr="000000"/>
      </a:dk1>
      <a:lt1>
        <a:sysClr val="window" lastClr="FFFFFF"/>
      </a:lt1>
      <a:dk2>
        <a:srgbClr val="747678"/>
      </a:dk2>
      <a:lt2>
        <a:srgbClr val="747678"/>
      </a:lt2>
      <a:accent1>
        <a:srgbClr val="4F2D7F"/>
      </a:accent1>
      <a:accent2>
        <a:srgbClr val="C8BEAF"/>
      </a:accent2>
      <a:accent3>
        <a:srgbClr val="00A7B5"/>
      </a:accent3>
      <a:accent4>
        <a:srgbClr val="FF7D1E"/>
      </a:accent4>
      <a:accent5>
        <a:srgbClr val="9BD732"/>
      </a:accent5>
      <a:accent6>
        <a:srgbClr val="E92841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F2D7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4F2D7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80%">
      <a:srgbClr val="725799"/>
    </a:custClr>
    <a:custClr name="Warm grey 80%">
      <a:srgbClr val="D3CBBF"/>
    </a:custClr>
    <a:custClr name="Teal 80%">
      <a:srgbClr val="33B9C4"/>
    </a:custClr>
    <a:custClr name="Green 80%">
      <a:srgbClr val="AFDF5B"/>
    </a:custClr>
    <a:custClr name="Orange 80%">
      <a:srgbClr val="FF974B"/>
    </a:custClr>
    <a:custClr name="Red 80%">
      <a:srgbClr val="ED536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60%">
      <a:srgbClr val="9581B2"/>
    </a:custClr>
    <a:custClr name="Warm grey 60%">
      <a:srgbClr val="DED8CF"/>
    </a:custClr>
    <a:custClr name="Teal 60%">
      <a:srgbClr val="66CAD3"/>
    </a:custClr>
    <a:custClr name="Green 60%">
      <a:srgbClr val="C3E784"/>
    </a:custClr>
    <a:custClr name="Orange 60%">
      <a:srgbClr val="FFB178"/>
    </a:custClr>
    <a:custClr name="Red 60%">
      <a:srgbClr val="F27E8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40%">
      <a:srgbClr val="B9ABCC"/>
    </a:custClr>
    <a:custClr name="Warm grey 40%">
      <a:srgbClr val="E9E5DF"/>
    </a:custClr>
    <a:custClr name="Teal 40%">
      <a:srgbClr val="99DCE1"/>
    </a:custClr>
    <a:custClr name="Green 40%">
      <a:srgbClr val="F5EFAD"/>
    </a:custClr>
    <a:custClr name="Orange 40%">
      <a:srgbClr val="FFCBA5"/>
    </a:custClr>
    <a:custClr name="Red 40%">
      <a:srgbClr val="F6A9B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20%">
      <a:srgbClr val="DCD5E5"/>
    </a:custClr>
    <a:custClr name="Warm grey 20%">
      <a:srgbClr val="F4F2EF"/>
    </a:custClr>
    <a:custClr name="Teal 20%">
      <a:srgbClr val="CCEDF0"/>
    </a:custClr>
    <a:custClr name="Green 20%">
      <a:srgbClr val="EBF7D6"/>
    </a:custClr>
    <a:custClr name="Orange 20%">
      <a:srgbClr val="FFE5D2"/>
    </a:custClr>
    <a:custClr name="Red 20%">
      <a:srgbClr val="FBD4D9"/>
    </a:custClr>
  </a:custClrLst>
  <a:extLst>
    <a:ext uri="{05A4C25C-085E-4340-85A3-A5531E510DB2}">
      <thm15:themeFamily xmlns:thm15="http://schemas.microsoft.com/office/thememl/2012/main" name="GTI_Onscreen template_16x9_v7.potx" id="{7DB162AD-7F95-4DBD-9D60-BBD0518145B8}" vid="{2E3F4B42-D230-421B-8776-17FC223590B5}"/>
    </a:ext>
  </a:extLst>
</a:theme>
</file>

<file path=ppt/theme/theme3.xml><?xml version="1.0" encoding="utf-8"?>
<a:theme xmlns:a="http://schemas.openxmlformats.org/drawingml/2006/main" name="3_Content">
  <a:themeElements>
    <a:clrScheme name="GT New">
      <a:dk1>
        <a:sysClr val="windowText" lastClr="000000"/>
      </a:dk1>
      <a:lt1>
        <a:sysClr val="window" lastClr="FFFFFF"/>
      </a:lt1>
      <a:dk2>
        <a:srgbClr val="747678"/>
      </a:dk2>
      <a:lt2>
        <a:srgbClr val="747678"/>
      </a:lt2>
      <a:accent1>
        <a:srgbClr val="4F2D7F"/>
      </a:accent1>
      <a:accent2>
        <a:srgbClr val="C8BEAF"/>
      </a:accent2>
      <a:accent3>
        <a:srgbClr val="00A7B5"/>
      </a:accent3>
      <a:accent4>
        <a:srgbClr val="FF7D1E"/>
      </a:accent4>
      <a:accent5>
        <a:srgbClr val="9BD732"/>
      </a:accent5>
      <a:accent6>
        <a:srgbClr val="E92841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F2D7F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4F2D7F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80%">
      <a:srgbClr val="725799"/>
    </a:custClr>
    <a:custClr name="Warm grey 80%">
      <a:srgbClr val="D3CBBF"/>
    </a:custClr>
    <a:custClr name="Teal 80%">
      <a:srgbClr val="33B9C4"/>
    </a:custClr>
    <a:custClr name="Green 80%">
      <a:srgbClr val="AFDF5B"/>
    </a:custClr>
    <a:custClr name="Orange 80%">
      <a:srgbClr val="FF974B"/>
    </a:custClr>
    <a:custClr name="Red 80%">
      <a:srgbClr val="ED536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60%">
      <a:srgbClr val="9581B2"/>
    </a:custClr>
    <a:custClr name="Warm grey 60%">
      <a:srgbClr val="DED8CF"/>
    </a:custClr>
    <a:custClr name="Teal 60%">
      <a:srgbClr val="66CAD3"/>
    </a:custClr>
    <a:custClr name="Green 60%">
      <a:srgbClr val="C3E784"/>
    </a:custClr>
    <a:custClr name="Orange 60%">
      <a:srgbClr val="FFB178"/>
    </a:custClr>
    <a:custClr name="Red 60%">
      <a:srgbClr val="F27E8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40%">
      <a:srgbClr val="B9ABCC"/>
    </a:custClr>
    <a:custClr name="Warm grey 40%">
      <a:srgbClr val="E9E5DF"/>
    </a:custClr>
    <a:custClr name="Teal 40%">
      <a:srgbClr val="99DCE1"/>
    </a:custClr>
    <a:custClr name="Green 40%">
      <a:srgbClr val="F5EFAD"/>
    </a:custClr>
    <a:custClr name="Orange 40%">
      <a:srgbClr val="FFCBA5"/>
    </a:custClr>
    <a:custClr name="Red 40%">
      <a:srgbClr val="F6A9B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20%">
      <a:srgbClr val="DCD5E5"/>
    </a:custClr>
    <a:custClr name="Warm grey 20%">
      <a:srgbClr val="F4F2EF"/>
    </a:custClr>
    <a:custClr name="Teal 20%">
      <a:srgbClr val="CCEDF0"/>
    </a:custClr>
    <a:custClr name="Green 20%">
      <a:srgbClr val="EBF7D6"/>
    </a:custClr>
    <a:custClr name="Orange 20%">
      <a:srgbClr val="FFE5D2"/>
    </a:custClr>
    <a:custClr name="Red 20%">
      <a:srgbClr val="FBD4D9"/>
    </a:custClr>
  </a:custClrLst>
  <a:extLst>
    <a:ext uri="{05A4C25C-085E-4340-85A3-A5531E510DB2}">
      <thm15:themeFamily xmlns:thm15="http://schemas.microsoft.com/office/thememl/2012/main" name="GTI_Onscreen template_16x9_v7.potx" id="{7DB162AD-7F95-4DBD-9D60-BBD0518145B8}" vid="{284FFF7C-6CA4-46BA-A111-4FCC4E7C48C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80%">
      <a:srgbClr val="725799"/>
    </a:custClr>
    <a:custClr name="Warm grey 80%">
      <a:srgbClr val="D3CBBF"/>
    </a:custClr>
    <a:custClr name="Teal 80%">
      <a:srgbClr val="33B9C4"/>
    </a:custClr>
    <a:custClr name="Green 80%">
      <a:srgbClr val="AFDF5B"/>
    </a:custClr>
    <a:custClr name="Orange 80%">
      <a:srgbClr val="FF974B"/>
    </a:custClr>
    <a:custClr name="Red 80%">
      <a:srgbClr val="ED536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60%">
      <a:srgbClr val="9581B2"/>
    </a:custClr>
    <a:custClr name="Warm grey 60%">
      <a:srgbClr val="DED8CF"/>
    </a:custClr>
    <a:custClr name="Teal 60%">
      <a:srgbClr val="66CAD3"/>
    </a:custClr>
    <a:custClr name="Green 60%">
      <a:srgbClr val="C3E784"/>
    </a:custClr>
    <a:custClr name="Orange 60%">
      <a:srgbClr val="FFB178"/>
    </a:custClr>
    <a:custClr name="Red 60%">
      <a:srgbClr val="F27E8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40%">
      <a:srgbClr val="B9ABCC"/>
    </a:custClr>
    <a:custClr name="Warm grey 40%">
      <a:srgbClr val="E9E5DF"/>
    </a:custClr>
    <a:custClr name="Teal 40%">
      <a:srgbClr val="99DCE1"/>
    </a:custClr>
    <a:custClr name="Green 40%">
      <a:srgbClr val="F5EFAD"/>
    </a:custClr>
    <a:custClr name="Orange 40%">
      <a:srgbClr val="FFCBA5"/>
    </a:custClr>
    <a:custClr name="Red 40%">
      <a:srgbClr val="F6A9B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20%">
      <a:srgbClr val="DCD5E5"/>
    </a:custClr>
    <a:custClr name="Warm grey 20%">
      <a:srgbClr val="F4F2EF"/>
    </a:custClr>
    <a:custClr name="Teal 20%">
      <a:srgbClr val="CCEDF0"/>
    </a:custClr>
    <a:custClr name="Green 20%">
      <a:srgbClr val="EBF7D6"/>
    </a:custClr>
    <a:custClr name="Orange 20%">
      <a:srgbClr val="FFE5D2"/>
    </a:custClr>
    <a:custClr name="Red 20%">
      <a:srgbClr val="FBD4D9"/>
    </a:custClr>
  </a:custClr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custClrLst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80%">
      <a:srgbClr val="725799"/>
    </a:custClr>
    <a:custClr name="Warm grey 80%">
      <a:srgbClr val="D3CBBF"/>
    </a:custClr>
    <a:custClr name="Teal 80%">
      <a:srgbClr val="33B9C4"/>
    </a:custClr>
    <a:custClr name="Green 80%">
      <a:srgbClr val="AFDF5B"/>
    </a:custClr>
    <a:custClr name="Orange 80%">
      <a:srgbClr val="FF974B"/>
    </a:custClr>
    <a:custClr name="Red 80%">
      <a:srgbClr val="ED5367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60%">
      <a:srgbClr val="9581B2"/>
    </a:custClr>
    <a:custClr name="Warm grey 60%">
      <a:srgbClr val="DED8CF"/>
    </a:custClr>
    <a:custClr name="Teal 60%">
      <a:srgbClr val="66CAD3"/>
    </a:custClr>
    <a:custClr name="Green 60%">
      <a:srgbClr val="C3E784"/>
    </a:custClr>
    <a:custClr name="Orange 60%">
      <a:srgbClr val="FFB178"/>
    </a:custClr>
    <a:custClr name="Red 60%">
      <a:srgbClr val="F27E8D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40%">
      <a:srgbClr val="B9ABCC"/>
    </a:custClr>
    <a:custClr name="Warm grey 40%">
      <a:srgbClr val="E9E5DF"/>
    </a:custClr>
    <a:custClr name="Teal 40%">
      <a:srgbClr val="99DCE1"/>
    </a:custClr>
    <a:custClr name="Green 40%">
      <a:srgbClr val="F5EFAD"/>
    </a:custClr>
    <a:custClr name="Orange 40%">
      <a:srgbClr val="FFCBA5"/>
    </a:custClr>
    <a:custClr name="Red 40%">
      <a:srgbClr val="F6A9B3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 name="Purple 20%">
      <a:srgbClr val="DCD5E5"/>
    </a:custClr>
    <a:custClr name="Warm grey 20%">
      <a:srgbClr val="F4F2EF"/>
    </a:custClr>
    <a:custClr name="Teal 20%">
      <a:srgbClr val="CCEDF0"/>
    </a:custClr>
    <a:custClr name="Green 20%">
      <a:srgbClr val="EBF7D6"/>
    </a:custClr>
    <a:custClr name="Orange 20%">
      <a:srgbClr val="FFE5D2"/>
    </a:custClr>
    <a:custClr name="Red 20%">
      <a:srgbClr val="FBD4D9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BBC999C781874193A4E001AC229069" ma:contentTypeVersion="11" ma:contentTypeDescription="Create a new document." ma:contentTypeScope="" ma:versionID="4aa084fe367843820775c218be83b0cd">
  <xsd:schema xmlns:xsd="http://www.w3.org/2001/XMLSchema" xmlns:xs="http://www.w3.org/2001/XMLSchema" xmlns:p="http://schemas.microsoft.com/office/2006/metadata/properties" xmlns:ns3="d629b48b-f1a5-41b0-a783-23155d12d5ac" xmlns:ns4="f43a95a7-bc45-4c46-9b93-37c522875a8d" targetNamespace="http://schemas.microsoft.com/office/2006/metadata/properties" ma:root="true" ma:fieldsID="689e0b1c2b856d4eb290d381a5920f42" ns3:_="" ns4:_="">
    <xsd:import namespace="d629b48b-f1a5-41b0-a783-23155d12d5ac"/>
    <xsd:import namespace="f43a95a7-bc45-4c46-9b93-37c522875a8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29b48b-f1a5-41b0-a783-23155d12d5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a95a7-bc45-4c46-9b93-37c522875a8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C7686C8-5A8A-42EC-8FEC-0547E48BD7E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93AB73B-CA84-4F01-8C67-CCDB0FE5D4E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C0CE47-5ECE-4F80-82FD-F2E2D95E436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629b48b-f1a5-41b0-a783-23155d12d5ac"/>
    <ds:schemaRef ds:uri="f43a95a7-bc45-4c46-9b93-37c522875a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GTI_Onscreen template_16x9_v7</Template>
  <TotalTime>11341</TotalTime>
  <Words>810</Words>
  <Application>Microsoft Office PowerPoint</Application>
  <PresentationFormat>On-screen Show (16:9)</PresentationFormat>
  <Paragraphs>194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Symbol</vt:lpstr>
      <vt:lpstr>1_Title pages</vt:lpstr>
      <vt:lpstr>2_Dividers</vt:lpstr>
      <vt:lpstr>3_Content</vt:lpstr>
      <vt:lpstr>PowerPoint Presentation</vt:lpstr>
      <vt:lpstr>Our Presenter</vt:lpstr>
      <vt:lpstr>About Grant Thornton</vt:lpstr>
      <vt:lpstr>Financial wellness is…</vt:lpstr>
      <vt:lpstr>Why are we talking about Financial Wellness?</vt:lpstr>
      <vt:lpstr>Facts about employee debt:</vt:lpstr>
      <vt:lpstr>Why is this important to an Employer?</vt:lpstr>
      <vt:lpstr>Impacts of Financial Stress on Employees </vt:lpstr>
      <vt:lpstr>Sources of financial stress</vt:lpstr>
      <vt:lpstr>Signs of financial difficulty </vt:lpstr>
      <vt:lpstr>Financial stress can lead to: </vt:lpstr>
      <vt:lpstr>Financial stress can lead to: </vt:lpstr>
      <vt:lpstr>PowerPoint Presentation</vt:lpstr>
      <vt:lpstr>Financial stress can lead to: </vt:lpstr>
      <vt:lpstr>Supporting Your Employee’s Financial Wellness </vt:lpstr>
      <vt:lpstr>How do I support my employees financial wellness?</vt:lpstr>
      <vt:lpstr>How do I support my employees financial wellness?</vt:lpstr>
      <vt:lpstr>Information that is often covered in support programs</vt:lpstr>
      <vt:lpstr>Ways to deliver information</vt:lpstr>
      <vt:lpstr>Professional help</vt:lpstr>
      <vt:lpstr>Resources </vt:lpstr>
      <vt:lpstr>Helpful 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MacNeil, Blaire</dc:creator>
  <cp:lastModifiedBy>MacNeil, Blaire</cp:lastModifiedBy>
  <cp:revision>3</cp:revision>
  <cp:lastPrinted>2021-07-14T16:05:44Z</cp:lastPrinted>
  <dcterms:created xsi:type="dcterms:W3CDTF">2021-07-09T11:53:28Z</dcterms:created>
  <dcterms:modified xsi:type="dcterms:W3CDTF">2022-01-27T16:46:17Z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bDocumentId">
    <vt:lpwstr>b98ea26b-2c2e-4441-aaed-d4fbb1659ed1</vt:lpwstr>
  </property>
  <property fmtid="{D5CDD505-2E9C-101B-9397-08002B2CF9AE}" pid="3" name="ContentTypeId">
    <vt:lpwstr>0x01010043BBC999C781874193A4E001AC229069</vt:lpwstr>
  </property>
  <property fmtid="{D5CDD505-2E9C-101B-9397-08002B2CF9AE}" pid="4" name="MSIP_Label_827c0209-0049-4fa3-802d-b18399cd3e3b_Enabled">
    <vt:lpwstr>true</vt:lpwstr>
  </property>
  <property fmtid="{D5CDD505-2E9C-101B-9397-08002B2CF9AE}" pid="5" name="MSIP_Label_827c0209-0049-4fa3-802d-b18399cd3e3b_SetDate">
    <vt:lpwstr>2021-08-24T11:49:01Z</vt:lpwstr>
  </property>
  <property fmtid="{D5CDD505-2E9C-101B-9397-08002B2CF9AE}" pid="6" name="MSIP_Label_827c0209-0049-4fa3-802d-b18399cd3e3b_Method">
    <vt:lpwstr>Standard</vt:lpwstr>
  </property>
  <property fmtid="{D5CDD505-2E9C-101B-9397-08002B2CF9AE}" pid="7" name="MSIP_Label_827c0209-0049-4fa3-802d-b18399cd3e3b_Name">
    <vt:lpwstr>Public - test</vt:lpwstr>
  </property>
  <property fmtid="{D5CDD505-2E9C-101B-9397-08002B2CF9AE}" pid="8" name="MSIP_Label_827c0209-0049-4fa3-802d-b18399cd3e3b_SiteId">
    <vt:lpwstr>296ae229-6f10-4f4a-a0d6-f390ed73d8e3</vt:lpwstr>
  </property>
  <property fmtid="{D5CDD505-2E9C-101B-9397-08002B2CF9AE}" pid="9" name="MSIP_Label_827c0209-0049-4fa3-802d-b18399cd3e3b_ActionId">
    <vt:lpwstr>b65b5bff-a5e7-4c57-86f1-f2789ffdda6a</vt:lpwstr>
  </property>
  <property fmtid="{D5CDD505-2E9C-101B-9397-08002B2CF9AE}" pid="10" name="MSIP_Label_827c0209-0049-4fa3-802d-b18399cd3e3b_ContentBits">
    <vt:lpwstr>0</vt:lpwstr>
  </property>
</Properties>
</file>